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7" r:id="rId2"/>
    <p:sldMasterId id="2147483708" r:id="rId3"/>
    <p:sldMasterId id="2147483711" r:id="rId4"/>
    <p:sldMasterId id="2147483709" r:id="rId5"/>
    <p:sldMasterId id="2147483710" r:id="rId6"/>
    <p:sldMasterId id="2147483757" r:id="rId7"/>
    <p:sldMasterId id="2147483696" r:id="rId8"/>
  </p:sldMasterIdLst>
  <p:notesMasterIdLst>
    <p:notesMasterId r:id="rId20"/>
  </p:notesMasterIdLst>
  <p:sldIdLst>
    <p:sldId id="256" r:id="rId9"/>
    <p:sldId id="270" r:id="rId10"/>
    <p:sldId id="258" r:id="rId11"/>
    <p:sldId id="257" r:id="rId12"/>
    <p:sldId id="259" r:id="rId13"/>
    <p:sldId id="266" r:id="rId14"/>
    <p:sldId id="267" r:id="rId15"/>
    <p:sldId id="268" r:id="rId16"/>
    <p:sldId id="262" r:id="rId17"/>
    <p:sldId id="261" r:id="rId18"/>
    <p:sldId id="269" r:id="rId19"/>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Luong (DEDJTR)" initials="CL(" lastIdx="1" clrIdx="0">
    <p:extLst>
      <p:ext uri="{19B8F6BF-5375-455C-9EA6-DF929625EA0E}">
        <p15:presenceInfo xmlns:p15="http://schemas.microsoft.com/office/powerpoint/2012/main" userId="S-1-5-21-3009471437-2678356326-1117381816-2718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FAF2"/>
    <a:srgbClr val="EEDA9F"/>
    <a:srgbClr val="F8F3F8"/>
    <a:srgbClr val="CAA3C9"/>
    <a:srgbClr val="61BA45"/>
    <a:srgbClr val="F5F8F8"/>
    <a:srgbClr val="B5CCCB"/>
    <a:srgbClr val="BBD1AB"/>
    <a:srgbClr val="B0C7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52237-632D-4C17-AB1C-7355ACF91909}" v="257" dt="2019-05-28T04:55:06.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9" autoAdjust="0"/>
    <p:restoredTop sz="94607" autoAdjust="0"/>
  </p:normalViewPr>
  <p:slideViewPr>
    <p:cSldViewPr snapToGrid="0">
      <p:cViewPr>
        <p:scale>
          <a:sx n="100" d="100"/>
          <a:sy n="100" d="100"/>
        </p:scale>
        <p:origin x="2910" y="-9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Luong (DEDJTR)" userId="60a209a0-c33c-4d65-9236-89e577ec135d" providerId="ADAL" clId="{4D439B7B-47EC-41BB-A2FF-A28260CFFC00}"/>
    <pc:docChg chg="undo redo custSel addSld modSld">
      <pc:chgData name="Caroline Luong (DEDJTR)" userId="60a209a0-c33c-4d65-9236-89e577ec135d" providerId="ADAL" clId="{4D439B7B-47EC-41BB-A2FF-A28260CFFC00}" dt="2019-04-16T02:23:31.726" v="479" actId="20577"/>
      <pc:docMkLst>
        <pc:docMk/>
      </pc:docMkLst>
      <pc:sldChg chg="modSp">
        <pc:chgData name="Caroline Luong (DEDJTR)" userId="60a209a0-c33c-4d65-9236-89e577ec135d" providerId="ADAL" clId="{4D439B7B-47EC-41BB-A2FF-A28260CFFC00}" dt="2019-04-16T00:33:34.918" v="410" actId="14100"/>
        <pc:sldMkLst>
          <pc:docMk/>
          <pc:sldMk cId="799263019" sldId="262"/>
        </pc:sldMkLst>
        <pc:spChg chg="mod">
          <ac:chgData name="Caroline Luong (DEDJTR)" userId="60a209a0-c33c-4d65-9236-89e577ec135d" providerId="ADAL" clId="{4D439B7B-47EC-41BB-A2FF-A28260CFFC00}" dt="2019-04-16T00:33:34.918" v="410" actId="14100"/>
          <ac:spMkLst>
            <pc:docMk/>
            <pc:sldMk cId="799263019" sldId="262"/>
            <ac:spMk id="50" creationId="{8948F946-DA99-4A8E-870F-12D015D5D670}"/>
          </ac:spMkLst>
        </pc:spChg>
        <pc:spChg chg="mod">
          <ac:chgData name="Caroline Luong (DEDJTR)" userId="60a209a0-c33c-4d65-9236-89e577ec135d" providerId="ADAL" clId="{4D439B7B-47EC-41BB-A2FF-A28260CFFC00}" dt="2019-04-16T00:33:18.607" v="408" actId="14100"/>
          <ac:spMkLst>
            <pc:docMk/>
            <pc:sldMk cId="799263019" sldId="262"/>
            <ac:spMk id="51" creationId="{E64C7426-6E9F-4055-9183-F8F540E586CA}"/>
          </ac:spMkLst>
        </pc:spChg>
        <pc:grpChg chg="mod">
          <ac:chgData name="Caroline Luong (DEDJTR)" userId="60a209a0-c33c-4d65-9236-89e577ec135d" providerId="ADAL" clId="{4D439B7B-47EC-41BB-A2FF-A28260CFFC00}" dt="2019-04-16T00:33:11.343" v="406" actId="1035"/>
          <ac:grpSpMkLst>
            <pc:docMk/>
            <pc:sldMk cId="799263019" sldId="262"/>
            <ac:grpSpMk id="52" creationId="{348BC8A4-E64B-4C26-A120-01534C8E2EC8}"/>
          </ac:grpSpMkLst>
        </pc:grpChg>
      </pc:sldChg>
      <pc:sldChg chg="modSp addCm delCm modCm">
        <pc:chgData name="Caroline Luong (DEDJTR)" userId="60a209a0-c33c-4d65-9236-89e577ec135d" providerId="ADAL" clId="{4D439B7B-47EC-41BB-A2FF-A28260CFFC00}" dt="2019-04-16T02:23:31.726" v="479" actId="20577"/>
        <pc:sldMkLst>
          <pc:docMk/>
          <pc:sldMk cId="1782882321" sldId="267"/>
        </pc:sldMkLst>
        <pc:spChg chg="mod">
          <ac:chgData name="Caroline Luong (DEDJTR)" userId="60a209a0-c33c-4d65-9236-89e577ec135d" providerId="ADAL" clId="{4D439B7B-47EC-41BB-A2FF-A28260CFFC00}" dt="2019-04-16T02:23:31.726" v="479" actId="20577"/>
          <ac:spMkLst>
            <pc:docMk/>
            <pc:sldMk cId="1782882321" sldId="267"/>
            <ac:spMk id="7" creationId="{B4231FEA-D34A-43F1-B188-A033EE0EC900}"/>
          </ac:spMkLst>
        </pc:spChg>
        <pc:spChg chg="mod">
          <ac:chgData name="Caroline Luong (DEDJTR)" userId="60a209a0-c33c-4d65-9236-89e577ec135d" providerId="ADAL" clId="{4D439B7B-47EC-41BB-A2FF-A28260CFFC00}" dt="2019-04-15T23:49:21.500" v="5" actId="14100"/>
          <ac:spMkLst>
            <pc:docMk/>
            <pc:sldMk cId="1782882321" sldId="267"/>
            <ac:spMk id="15" creationId="{E2672C63-FCCF-40F6-A7EA-E147BD782679}"/>
          </ac:spMkLst>
        </pc:spChg>
        <pc:spChg chg="mod">
          <ac:chgData name="Caroline Luong (DEDJTR)" userId="60a209a0-c33c-4d65-9236-89e577ec135d" providerId="ADAL" clId="{4D439B7B-47EC-41BB-A2FF-A28260CFFC00}" dt="2019-04-15T23:49:07.504" v="3" actId="14100"/>
          <ac:spMkLst>
            <pc:docMk/>
            <pc:sldMk cId="1782882321" sldId="267"/>
            <ac:spMk id="23" creationId="{E47C83CC-0D9C-4BAA-A86B-11F1DC92B060}"/>
          </ac:spMkLst>
        </pc:spChg>
      </pc:sldChg>
      <pc:sldChg chg="modSp">
        <pc:chgData name="Caroline Luong (DEDJTR)" userId="60a209a0-c33c-4d65-9236-89e577ec135d" providerId="ADAL" clId="{4D439B7B-47EC-41BB-A2FF-A28260CFFC00}" dt="2019-04-15T23:58:58.642" v="18" actId="14100"/>
        <pc:sldMkLst>
          <pc:docMk/>
          <pc:sldMk cId="2301098295" sldId="268"/>
        </pc:sldMkLst>
        <pc:spChg chg="mod">
          <ac:chgData name="Caroline Luong (DEDJTR)" userId="60a209a0-c33c-4d65-9236-89e577ec135d" providerId="ADAL" clId="{4D439B7B-47EC-41BB-A2FF-A28260CFFC00}" dt="2019-04-15T23:52:30.032" v="10" actId="14100"/>
          <ac:spMkLst>
            <pc:docMk/>
            <pc:sldMk cId="2301098295" sldId="268"/>
            <ac:spMk id="10" creationId="{411E9356-0A71-46DD-B9F0-3E105C56ED15}"/>
          </ac:spMkLst>
        </pc:spChg>
        <pc:spChg chg="mod">
          <ac:chgData name="Caroline Luong (DEDJTR)" userId="60a209a0-c33c-4d65-9236-89e577ec135d" providerId="ADAL" clId="{4D439B7B-47EC-41BB-A2FF-A28260CFFC00}" dt="2019-04-15T23:58:58.642" v="18" actId="14100"/>
          <ac:spMkLst>
            <pc:docMk/>
            <pc:sldMk cId="2301098295" sldId="268"/>
            <ac:spMk id="11" creationId="{7E63DE3A-960F-4BBB-832D-3C2C406268E4}"/>
          </ac:spMkLst>
        </pc:spChg>
        <pc:spChg chg="mod">
          <ac:chgData name="Caroline Luong (DEDJTR)" userId="60a209a0-c33c-4d65-9236-89e577ec135d" providerId="ADAL" clId="{4D439B7B-47EC-41BB-A2FF-A28260CFFC00}" dt="2019-04-15T23:58:04.287" v="12" actId="1076"/>
          <ac:spMkLst>
            <pc:docMk/>
            <pc:sldMk cId="2301098295" sldId="268"/>
            <ac:spMk id="15" creationId="{39127F57-AA54-461F-88AE-C1CB824B7E35}"/>
          </ac:spMkLst>
        </pc:spChg>
        <pc:picChg chg="mod">
          <ac:chgData name="Caroline Luong (DEDJTR)" userId="60a209a0-c33c-4d65-9236-89e577ec135d" providerId="ADAL" clId="{4D439B7B-47EC-41BB-A2FF-A28260CFFC00}" dt="2019-04-15T23:52:46.799" v="11" actId="1076"/>
          <ac:picMkLst>
            <pc:docMk/>
            <pc:sldMk cId="2301098295" sldId="268"/>
            <ac:picMk id="9" creationId="{4AFC1E66-8EF9-449F-8590-FE5CEFF02156}"/>
          </ac:picMkLst>
        </pc:picChg>
      </pc:sldChg>
      <pc:sldChg chg="modSp">
        <pc:chgData name="Caroline Luong (DEDJTR)" userId="60a209a0-c33c-4d65-9236-89e577ec135d" providerId="ADAL" clId="{4D439B7B-47EC-41BB-A2FF-A28260CFFC00}" dt="2019-04-16T00:12:52.428" v="25" actId="14100"/>
        <pc:sldMkLst>
          <pc:docMk/>
          <pc:sldMk cId="1594630348" sldId="269"/>
        </pc:sldMkLst>
        <pc:spChg chg="mod">
          <ac:chgData name="Caroline Luong (DEDJTR)" userId="60a209a0-c33c-4d65-9236-89e577ec135d" providerId="ADAL" clId="{4D439B7B-47EC-41BB-A2FF-A28260CFFC00}" dt="2019-04-16T00:12:52.428" v="25" actId="14100"/>
          <ac:spMkLst>
            <pc:docMk/>
            <pc:sldMk cId="1594630348" sldId="269"/>
            <ac:spMk id="6" creationId="{928B5364-A3B0-49A4-8894-34C92CC7B5E7}"/>
          </ac:spMkLst>
        </pc:spChg>
        <pc:spChg chg="mod">
          <ac:chgData name="Caroline Luong (DEDJTR)" userId="60a209a0-c33c-4d65-9236-89e577ec135d" providerId="ADAL" clId="{4D439B7B-47EC-41BB-A2FF-A28260CFFC00}" dt="2019-04-16T00:12:38.333" v="21" actId="14100"/>
          <ac:spMkLst>
            <pc:docMk/>
            <pc:sldMk cId="1594630348" sldId="269"/>
            <ac:spMk id="7" creationId="{F8A4557A-E993-41BF-AEEB-95C997007ADE}"/>
          </ac:spMkLst>
        </pc:spChg>
        <pc:spChg chg="mod">
          <ac:chgData name="Caroline Luong (DEDJTR)" userId="60a209a0-c33c-4d65-9236-89e577ec135d" providerId="ADAL" clId="{4D439B7B-47EC-41BB-A2FF-A28260CFFC00}" dt="2019-04-16T00:12:45.131" v="23" actId="14100"/>
          <ac:spMkLst>
            <pc:docMk/>
            <pc:sldMk cId="1594630348" sldId="269"/>
            <ac:spMk id="9" creationId="{C1B21B4A-4991-4D5A-A888-E3371D418AFD}"/>
          </ac:spMkLst>
        </pc:spChg>
      </pc:sldChg>
      <pc:sldChg chg="addSp delSp modSp add">
        <pc:chgData name="Caroline Luong (DEDJTR)" userId="60a209a0-c33c-4d65-9236-89e577ec135d" providerId="ADAL" clId="{4D439B7B-47EC-41BB-A2FF-A28260CFFC00}" dt="2019-04-16T00:31:50.976" v="385" actId="20577"/>
        <pc:sldMkLst>
          <pc:docMk/>
          <pc:sldMk cId="2223551646" sldId="270"/>
        </pc:sldMkLst>
        <pc:spChg chg="add mod">
          <ac:chgData name="Caroline Luong (DEDJTR)" userId="60a209a0-c33c-4d65-9236-89e577ec135d" providerId="ADAL" clId="{4D439B7B-47EC-41BB-A2FF-A28260CFFC00}" dt="2019-04-16T00:27:54.719" v="249" actId="1076"/>
          <ac:spMkLst>
            <pc:docMk/>
            <pc:sldMk cId="2223551646" sldId="270"/>
            <ac:spMk id="3" creationId="{B9F5DE20-47C2-4BAD-8282-1EB643B57B4E}"/>
          </ac:spMkLst>
        </pc:spChg>
        <pc:spChg chg="add mod">
          <ac:chgData name="Caroline Luong (DEDJTR)" userId="60a209a0-c33c-4d65-9236-89e577ec135d" providerId="ADAL" clId="{4D439B7B-47EC-41BB-A2FF-A28260CFFC00}" dt="2019-04-16T00:28:56.490" v="297" actId="20577"/>
          <ac:spMkLst>
            <pc:docMk/>
            <pc:sldMk cId="2223551646" sldId="270"/>
            <ac:spMk id="4" creationId="{0B51BBD5-3F6F-49DF-B5C4-1716ED02CF5B}"/>
          </ac:spMkLst>
        </pc:spChg>
        <pc:spChg chg="add mod ord">
          <ac:chgData name="Caroline Luong (DEDJTR)" userId="60a209a0-c33c-4d65-9236-89e577ec135d" providerId="ADAL" clId="{4D439B7B-47EC-41BB-A2FF-A28260CFFC00}" dt="2019-04-16T00:31:50.976" v="385" actId="20577"/>
          <ac:spMkLst>
            <pc:docMk/>
            <pc:sldMk cId="2223551646" sldId="270"/>
            <ac:spMk id="5" creationId="{4DD0B0CE-7A32-4E51-8421-8D394069FF9C}"/>
          </ac:spMkLst>
        </pc:spChg>
        <pc:spChg chg="add mod">
          <ac:chgData name="Caroline Luong (DEDJTR)" userId="60a209a0-c33c-4d65-9236-89e577ec135d" providerId="ADAL" clId="{4D439B7B-47EC-41BB-A2FF-A28260CFFC00}" dt="2019-04-16T00:30:04.091" v="319" actId="20577"/>
          <ac:spMkLst>
            <pc:docMk/>
            <pc:sldMk cId="2223551646" sldId="270"/>
            <ac:spMk id="6" creationId="{A12F5407-71CC-4E6C-B651-1464467B05BC}"/>
          </ac:spMkLst>
        </pc:spChg>
        <pc:spChg chg="add del">
          <ac:chgData name="Caroline Luong (DEDJTR)" userId="60a209a0-c33c-4d65-9236-89e577ec135d" providerId="ADAL" clId="{4D439B7B-47EC-41BB-A2FF-A28260CFFC00}" dt="2019-04-16T00:24:41.725" v="97"/>
          <ac:spMkLst>
            <pc:docMk/>
            <pc:sldMk cId="2223551646" sldId="270"/>
            <ac:spMk id="7" creationId="{CDEB8F4A-1AFD-4064-82CA-816EE78E1CF9}"/>
          </ac:spMkLst>
        </pc:spChg>
        <pc:spChg chg="add del">
          <ac:chgData name="Caroline Luong (DEDJTR)" userId="60a209a0-c33c-4d65-9236-89e577ec135d" providerId="ADAL" clId="{4D439B7B-47EC-41BB-A2FF-A28260CFFC00}" dt="2019-04-16T00:24:43.548" v="99"/>
          <ac:spMkLst>
            <pc:docMk/>
            <pc:sldMk cId="2223551646" sldId="270"/>
            <ac:spMk id="8" creationId="{8558BDBE-9FD9-4BA6-88BE-74650F2CBA4C}"/>
          </ac:spMkLst>
        </pc:spChg>
        <pc:spChg chg="add mod">
          <ac:chgData name="Caroline Luong (DEDJTR)" userId="60a209a0-c33c-4d65-9236-89e577ec135d" providerId="ADAL" clId="{4D439B7B-47EC-41BB-A2FF-A28260CFFC00}" dt="2019-04-16T00:29:18.604" v="303" actId="14100"/>
          <ac:spMkLst>
            <pc:docMk/>
            <pc:sldMk cId="2223551646" sldId="270"/>
            <ac:spMk id="9" creationId="{73E7C579-5B84-46B4-9498-3DAE43E2B22E}"/>
          </ac:spMkLst>
        </pc:spChg>
        <pc:picChg chg="add del mod">
          <ac:chgData name="Caroline Luong (DEDJTR)" userId="60a209a0-c33c-4d65-9236-89e577ec135d" providerId="ADAL" clId="{4D439B7B-47EC-41BB-A2FF-A28260CFFC00}" dt="2019-04-16T00:24:20.982" v="83" actId="478"/>
          <ac:picMkLst>
            <pc:docMk/>
            <pc:sldMk cId="2223551646" sldId="270"/>
            <ac:picMk id="2" creationId="{F6A3A16D-70A7-48F3-8B3D-F6429D766784}"/>
          </ac:picMkLst>
        </pc:picChg>
        <pc:picChg chg="add mod">
          <ac:chgData name="Caroline Luong (DEDJTR)" userId="60a209a0-c33c-4d65-9236-89e577ec135d" providerId="ADAL" clId="{4D439B7B-47EC-41BB-A2FF-A28260CFFC00}" dt="2019-04-16T00:28:26.584" v="252" actId="14100"/>
          <ac:picMkLst>
            <pc:docMk/>
            <pc:sldMk cId="2223551646" sldId="270"/>
            <ac:picMk id="1026" creationId="{ED5CF340-0E6A-4BC3-8463-CAAD439B6A29}"/>
          </ac:picMkLst>
        </pc:picChg>
      </pc:sldChg>
    </pc:docChg>
  </pc:docChgLst>
  <pc:docChgLst>
    <pc:chgData name="Caroline Luong (DEDJTR)" userId="60a209a0-c33c-4d65-9236-89e577ec135d" providerId="ADAL" clId="{A4F52237-632D-4C17-AB1C-7355ACF91909}"/>
    <pc:docChg chg="undo custSel modSld modMainMaster">
      <pc:chgData name="Caroline Luong (DEDJTR)" userId="60a209a0-c33c-4d65-9236-89e577ec135d" providerId="ADAL" clId="{A4F52237-632D-4C17-AB1C-7355ACF91909}" dt="2019-05-28T04:55:06.883" v="256" actId="20577"/>
      <pc:docMkLst>
        <pc:docMk/>
      </pc:docMkLst>
      <pc:sldChg chg="modSp">
        <pc:chgData name="Caroline Luong (DEDJTR)" userId="60a209a0-c33c-4d65-9236-89e577ec135d" providerId="ADAL" clId="{A4F52237-632D-4C17-AB1C-7355ACF91909}" dt="2019-05-28T04:22:29.125" v="156" actId="20577"/>
        <pc:sldMkLst>
          <pc:docMk/>
          <pc:sldMk cId="4044957177" sldId="257"/>
        </pc:sldMkLst>
        <pc:graphicFrameChg chg="modGraphic">
          <ac:chgData name="Caroline Luong (DEDJTR)" userId="60a209a0-c33c-4d65-9236-89e577ec135d" providerId="ADAL" clId="{A4F52237-632D-4C17-AB1C-7355ACF91909}" dt="2019-05-28T04:22:29.125" v="156" actId="20577"/>
          <ac:graphicFrameMkLst>
            <pc:docMk/>
            <pc:sldMk cId="4044957177" sldId="257"/>
            <ac:graphicFrameMk id="79" creationId="{9FE48E3C-2336-4F27-9E40-63E497B36F83}"/>
          </ac:graphicFrameMkLst>
        </pc:graphicFrameChg>
      </pc:sldChg>
      <pc:sldChg chg="modSp">
        <pc:chgData name="Caroline Luong (DEDJTR)" userId="60a209a0-c33c-4d65-9236-89e577ec135d" providerId="ADAL" clId="{A4F52237-632D-4C17-AB1C-7355ACF91909}" dt="2019-05-28T04:55:06.883" v="256" actId="20577"/>
        <pc:sldMkLst>
          <pc:docMk/>
          <pc:sldMk cId="799263019" sldId="262"/>
        </pc:sldMkLst>
        <pc:spChg chg="mod">
          <ac:chgData name="Caroline Luong (DEDJTR)" userId="60a209a0-c33c-4d65-9236-89e577ec135d" providerId="ADAL" clId="{A4F52237-632D-4C17-AB1C-7355ACF91909}" dt="2019-05-28T04:44:22.688" v="171" actId="20577"/>
          <ac:spMkLst>
            <pc:docMk/>
            <pc:sldMk cId="799263019" sldId="262"/>
            <ac:spMk id="38" creationId="{BB501786-3AF3-447D-B5B0-71354D24A9DF}"/>
          </ac:spMkLst>
        </pc:spChg>
        <pc:spChg chg="mod">
          <ac:chgData name="Caroline Luong (DEDJTR)" userId="60a209a0-c33c-4d65-9236-89e577ec135d" providerId="ADAL" clId="{A4F52237-632D-4C17-AB1C-7355ACF91909}" dt="2019-05-28T04:44:11.498" v="169" actId="20577"/>
          <ac:spMkLst>
            <pc:docMk/>
            <pc:sldMk cId="799263019" sldId="262"/>
            <ac:spMk id="48" creationId="{4A18532B-E563-4B90-B32E-A9B2E857DA7D}"/>
          </ac:spMkLst>
        </pc:spChg>
        <pc:spChg chg="mod">
          <ac:chgData name="Caroline Luong (DEDJTR)" userId="60a209a0-c33c-4d65-9236-89e577ec135d" providerId="ADAL" clId="{A4F52237-632D-4C17-AB1C-7355ACF91909}" dt="2019-05-28T04:55:06.883" v="256" actId="20577"/>
          <ac:spMkLst>
            <pc:docMk/>
            <pc:sldMk cId="799263019" sldId="262"/>
            <ac:spMk id="51" creationId="{E64C7426-6E9F-4055-9183-F8F540E586CA}"/>
          </ac:spMkLst>
        </pc:spChg>
      </pc:sldChg>
      <pc:sldChg chg="modSp">
        <pc:chgData name="Caroline Luong (DEDJTR)" userId="60a209a0-c33c-4d65-9236-89e577ec135d" providerId="ADAL" clId="{A4F52237-632D-4C17-AB1C-7355ACF91909}" dt="2019-05-28T04:28:46.175" v="160" actId="20577"/>
        <pc:sldMkLst>
          <pc:docMk/>
          <pc:sldMk cId="691747503" sldId="266"/>
        </pc:sldMkLst>
        <pc:spChg chg="mod">
          <ac:chgData name="Caroline Luong (DEDJTR)" userId="60a209a0-c33c-4d65-9236-89e577ec135d" providerId="ADAL" clId="{A4F52237-632D-4C17-AB1C-7355ACF91909}" dt="2019-05-28T04:28:46.175" v="160" actId="20577"/>
          <ac:spMkLst>
            <pc:docMk/>
            <pc:sldMk cId="691747503" sldId="266"/>
            <ac:spMk id="7" creationId="{29E25195-ABB4-42BB-B68B-D39E7B29A01A}"/>
          </ac:spMkLst>
        </pc:spChg>
      </pc:sldChg>
      <pc:sldChg chg="modSp">
        <pc:chgData name="Caroline Luong (DEDJTR)" userId="60a209a0-c33c-4d65-9236-89e577ec135d" providerId="ADAL" clId="{A4F52237-632D-4C17-AB1C-7355ACF91909}" dt="2019-05-28T04:35:02.584" v="165" actId="20577"/>
        <pc:sldMkLst>
          <pc:docMk/>
          <pc:sldMk cId="1782882321" sldId="267"/>
        </pc:sldMkLst>
        <pc:spChg chg="mod">
          <ac:chgData name="Caroline Luong (DEDJTR)" userId="60a209a0-c33c-4d65-9236-89e577ec135d" providerId="ADAL" clId="{A4F52237-632D-4C17-AB1C-7355ACF91909}" dt="2019-05-28T04:35:02.584" v="165" actId="20577"/>
          <ac:spMkLst>
            <pc:docMk/>
            <pc:sldMk cId="1782882321" sldId="267"/>
            <ac:spMk id="7" creationId="{B4231FEA-D34A-43F1-B188-A033EE0EC900}"/>
          </ac:spMkLst>
        </pc:spChg>
      </pc:sldChg>
      <pc:sldChg chg="modSp">
        <pc:chgData name="Caroline Luong (DEDJTR)" userId="60a209a0-c33c-4d65-9236-89e577ec135d" providerId="ADAL" clId="{A4F52237-632D-4C17-AB1C-7355ACF91909}" dt="2019-05-28T02:53:07.018" v="153" actId="20577"/>
        <pc:sldMkLst>
          <pc:docMk/>
          <pc:sldMk cId="2301098295" sldId="268"/>
        </pc:sldMkLst>
        <pc:spChg chg="mod">
          <ac:chgData name="Caroline Luong (DEDJTR)" userId="60a209a0-c33c-4d65-9236-89e577ec135d" providerId="ADAL" clId="{A4F52237-632D-4C17-AB1C-7355ACF91909}" dt="2019-05-28T02:53:07.018" v="153" actId="20577"/>
          <ac:spMkLst>
            <pc:docMk/>
            <pc:sldMk cId="2301098295" sldId="268"/>
            <ac:spMk id="12" creationId="{D50684E6-F9D5-447E-A1CD-6B1F3B14873C}"/>
          </ac:spMkLst>
        </pc:spChg>
      </pc:sldChg>
      <pc:sldChg chg="addSp modSp">
        <pc:chgData name="Caroline Luong (DEDJTR)" userId="60a209a0-c33c-4d65-9236-89e577ec135d" providerId="ADAL" clId="{A4F52237-632D-4C17-AB1C-7355ACF91909}" dt="2019-05-28T00:43:06.287" v="56" actId="1035"/>
        <pc:sldMkLst>
          <pc:docMk/>
          <pc:sldMk cId="2223551646" sldId="270"/>
        </pc:sldMkLst>
        <pc:spChg chg="mod">
          <ac:chgData name="Caroline Luong (DEDJTR)" userId="60a209a0-c33c-4d65-9236-89e577ec135d" providerId="ADAL" clId="{A4F52237-632D-4C17-AB1C-7355ACF91909}" dt="2019-05-28T00:43:06.287" v="56" actId="1035"/>
          <ac:spMkLst>
            <pc:docMk/>
            <pc:sldMk cId="2223551646" sldId="270"/>
            <ac:spMk id="3" creationId="{B9F5DE20-47C2-4BAD-8282-1EB643B57B4E}"/>
          </ac:spMkLst>
        </pc:spChg>
        <pc:spChg chg="mod">
          <ac:chgData name="Caroline Luong (DEDJTR)" userId="60a209a0-c33c-4d65-9236-89e577ec135d" providerId="ADAL" clId="{A4F52237-632D-4C17-AB1C-7355ACF91909}" dt="2019-05-28T00:42:10.134" v="48" actId="1036"/>
          <ac:spMkLst>
            <pc:docMk/>
            <pc:sldMk cId="2223551646" sldId="270"/>
            <ac:spMk id="4" creationId="{0B51BBD5-3F6F-49DF-B5C4-1716ED02CF5B}"/>
          </ac:spMkLst>
        </pc:spChg>
        <pc:spChg chg="mod">
          <ac:chgData name="Caroline Luong (DEDJTR)" userId="60a209a0-c33c-4d65-9236-89e577ec135d" providerId="ADAL" clId="{A4F52237-632D-4C17-AB1C-7355ACF91909}" dt="2019-05-28T00:42:10.134" v="48" actId="1036"/>
          <ac:spMkLst>
            <pc:docMk/>
            <pc:sldMk cId="2223551646" sldId="270"/>
            <ac:spMk id="5" creationId="{4DD0B0CE-7A32-4E51-8421-8D394069FF9C}"/>
          </ac:spMkLst>
        </pc:spChg>
        <pc:spChg chg="mod">
          <ac:chgData name="Caroline Luong (DEDJTR)" userId="60a209a0-c33c-4d65-9236-89e577ec135d" providerId="ADAL" clId="{A4F52237-632D-4C17-AB1C-7355ACF91909}" dt="2019-05-28T00:42:10.134" v="48" actId="1036"/>
          <ac:spMkLst>
            <pc:docMk/>
            <pc:sldMk cId="2223551646" sldId="270"/>
            <ac:spMk id="6" creationId="{A12F5407-71CC-4E6C-B651-1464467B05BC}"/>
          </ac:spMkLst>
        </pc:spChg>
        <pc:spChg chg="mod">
          <ac:chgData name="Caroline Luong (DEDJTR)" userId="60a209a0-c33c-4d65-9236-89e577ec135d" providerId="ADAL" clId="{A4F52237-632D-4C17-AB1C-7355ACF91909}" dt="2019-05-28T00:42:29.272" v="52" actId="14100"/>
          <ac:spMkLst>
            <pc:docMk/>
            <pc:sldMk cId="2223551646" sldId="270"/>
            <ac:spMk id="9" creationId="{73E7C579-5B84-46B4-9498-3DAE43E2B22E}"/>
          </ac:spMkLst>
        </pc:spChg>
        <pc:picChg chg="add mod">
          <ac:chgData name="Caroline Luong (DEDJTR)" userId="60a209a0-c33c-4d65-9236-89e577ec135d" providerId="ADAL" clId="{A4F52237-632D-4C17-AB1C-7355ACF91909}" dt="2019-05-28T00:43:06.287" v="56" actId="1035"/>
          <ac:picMkLst>
            <pc:docMk/>
            <pc:sldMk cId="2223551646" sldId="270"/>
            <ac:picMk id="7" creationId="{5AC33FB8-9DED-4874-8A1F-650773545139}"/>
          </ac:picMkLst>
        </pc:picChg>
        <pc:picChg chg="mod">
          <ac:chgData name="Caroline Luong (DEDJTR)" userId="60a209a0-c33c-4d65-9236-89e577ec135d" providerId="ADAL" clId="{A4F52237-632D-4C17-AB1C-7355ACF91909}" dt="2019-05-28T00:42:10.134" v="48" actId="1036"/>
          <ac:picMkLst>
            <pc:docMk/>
            <pc:sldMk cId="2223551646" sldId="270"/>
            <ac:picMk id="1026" creationId="{ED5CF340-0E6A-4BC3-8463-CAAD439B6A29}"/>
          </ac:picMkLst>
        </pc:picChg>
      </pc:sldChg>
      <pc:sldMasterChg chg="delSp modSp modSldLayout">
        <pc:chgData name="Caroline Luong (DEDJTR)" userId="60a209a0-c33c-4d65-9236-89e577ec135d" providerId="ADAL" clId="{A4F52237-632D-4C17-AB1C-7355ACF91909}" dt="2019-05-28T00:43:46.417" v="126"/>
        <pc:sldMasterMkLst>
          <pc:docMk/>
          <pc:sldMasterMk cId="2848080193" sldId="2147483672"/>
        </pc:sldMasterMkLst>
        <pc:picChg chg="del mod">
          <ac:chgData name="Caroline Luong (DEDJTR)" userId="60a209a0-c33c-4d65-9236-89e577ec135d" providerId="ADAL" clId="{A4F52237-632D-4C17-AB1C-7355ACF91909}" dt="2019-05-28T00:43:34.960" v="93" actId="478"/>
          <ac:picMkLst>
            <pc:docMk/>
            <pc:sldMasterMk cId="2848080193" sldId="2147483672"/>
            <ac:picMk id="9" creationId="{12479D93-3092-4B47-86E6-77E1B970F43D}"/>
          </ac:picMkLst>
        </pc:picChg>
        <pc:picChg chg="mod">
          <ac:chgData name="Caroline Luong (DEDJTR)" userId="60a209a0-c33c-4d65-9236-89e577ec135d" providerId="ADAL" clId="{A4F52237-632D-4C17-AB1C-7355ACF91909}" dt="2019-05-28T00:43:38.374" v="123" actId="1038"/>
          <ac:picMkLst>
            <pc:docMk/>
            <pc:sldMasterMk cId="2848080193" sldId="2147483672"/>
            <ac:picMk id="11" creationId="{911C4E42-71EC-4881-9EB6-9D77332F0EC5}"/>
          </ac:picMkLst>
        </pc:picChg>
        <pc:sldLayoutChg chg="addSp delSp">
          <pc:chgData name="Caroline Luong (DEDJTR)" userId="60a209a0-c33c-4d65-9236-89e577ec135d" providerId="ADAL" clId="{A4F52237-632D-4C17-AB1C-7355ACF91909}" dt="2019-05-28T00:43:46.417" v="126"/>
          <pc:sldLayoutMkLst>
            <pc:docMk/>
            <pc:sldMasterMk cId="2848080193" sldId="2147483672"/>
            <pc:sldLayoutMk cId="988154678" sldId="2147483673"/>
          </pc:sldLayoutMkLst>
          <pc:grpChg chg="del">
            <ac:chgData name="Caroline Luong (DEDJTR)" userId="60a209a0-c33c-4d65-9236-89e577ec135d" providerId="ADAL" clId="{A4F52237-632D-4C17-AB1C-7355ACF91909}" dt="2019-05-28T00:43:45.048" v="125" actId="478"/>
            <ac:grpSpMkLst>
              <pc:docMk/>
              <pc:sldMasterMk cId="2848080193" sldId="2147483672"/>
              <pc:sldLayoutMk cId="988154678" sldId="2147483673"/>
              <ac:grpSpMk id="8" creationId="{90B00D69-2DC9-4472-BED8-179B2B02AC9C}"/>
            </ac:grpSpMkLst>
          </pc:grpChg>
          <pc:picChg chg="del">
            <ac:chgData name="Caroline Luong (DEDJTR)" userId="60a209a0-c33c-4d65-9236-89e577ec135d" providerId="ADAL" clId="{A4F52237-632D-4C17-AB1C-7355ACF91909}" dt="2019-05-28T00:43:44.350" v="124" actId="478"/>
            <ac:picMkLst>
              <pc:docMk/>
              <pc:sldMasterMk cId="2848080193" sldId="2147483672"/>
              <pc:sldLayoutMk cId="988154678" sldId="2147483673"/>
              <ac:picMk id="10" creationId="{93E83042-392F-4C27-9E86-01100645ECAA}"/>
            </ac:picMkLst>
          </pc:picChg>
          <pc:picChg chg="add">
            <ac:chgData name="Caroline Luong (DEDJTR)" userId="60a209a0-c33c-4d65-9236-89e577ec135d" providerId="ADAL" clId="{A4F52237-632D-4C17-AB1C-7355ACF91909}" dt="2019-05-28T00:43:46.417" v="126"/>
            <ac:picMkLst>
              <pc:docMk/>
              <pc:sldMasterMk cId="2848080193" sldId="2147483672"/>
              <pc:sldLayoutMk cId="988154678" sldId="2147483673"/>
              <ac:picMk id="11" creationId="{BD1C3DF1-2756-4AB0-963E-61DB5D2FDDF0}"/>
            </ac:picMkLst>
          </pc:picChg>
        </pc:sldLayoutChg>
      </pc:sldMasterChg>
      <pc:sldMasterChg chg="addSp delSp">
        <pc:chgData name="Caroline Luong (DEDJTR)" userId="60a209a0-c33c-4d65-9236-89e577ec135d" providerId="ADAL" clId="{A4F52237-632D-4C17-AB1C-7355ACF91909}" dt="2019-05-28T00:44:44.009" v="147"/>
        <pc:sldMasterMkLst>
          <pc:docMk/>
          <pc:sldMasterMk cId="2893802987" sldId="2147483696"/>
        </pc:sldMasterMkLst>
        <pc:picChg chg="del">
          <ac:chgData name="Caroline Luong (DEDJTR)" userId="60a209a0-c33c-4d65-9236-89e577ec135d" providerId="ADAL" clId="{A4F52237-632D-4C17-AB1C-7355ACF91909}" dt="2019-05-28T00:44:41.784" v="145" actId="478"/>
          <ac:picMkLst>
            <pc:docMk/>
            <pc:sldMasterMk cId="2893802987" sldId="2147483696"/>
            <ac:picMk id="9" creationId="{12479D93-3092-4B47-86E6-77E1B970F43D}"/>
          </ac:picMkLst>
        </pc:picChg>
        <pc:picChg chg="add">
          <ac:chgData name="Caroline Luong (DEDJTR)" userId="60a209a0-c33c-4d65-9236-89e577ec135d" providerId="ADAL" clId="{A4F52237-632D-4C17-AB1C-7355ACF91909}" dt="2019-05-28T00:44:44.009" v="147"/>
          <ac:picMkLst>
            <pc:docMk/>
            <pc:sldMasterMk cId="2893802987" sldId="2147483696"/>
            <ac:picMk id="10" creationId="{C5980855-FD7C-4D64-AC6F-18D96B63A804}"/>
          </ac:picMkLst>
        </pc:picChg>
        <pc:picChg chg="del">
          <ac:chgData name="Caroline Luong (DEDJTR)" userId="60a209a0-c33c-4d65-9236-89e577ec135d" providerId="ADAL" clId="{A4F52237-632D-4C17-AB1C-7355ACF91909}" dt="2019-05-28T00:44:43.167" v="146" actId="478"/>
          <ac:picMkLst>
            <pc:docMk/>
            <pc:sldMasterMk cId="2893802987" sldId="2147483696"/>
            <ac:picMk id="11" creationId="{0318F2B5-546E-4931-9117-032216525DF6}"/>
          </ac:picMkLst>
        </pc:picChg>
      </pc:sldMasterChg>
      <pc:sldMasterChg chg="addSp delSp">
        <pc:chgData name="Caroline Luong (DEDJTR)" userId="60a209a0-c33c-4d65-9236-89e577ec135d" providerId="ADAL" clId="{A4F52237-632D-4C17-AB1C-7355ACF91909}" dt="2019-05-28T00:43:56.771" v="129"/>
        <pc:sldMasterMkLst>
          <pc:docMk/>
          <pc:sldMasterMk cId="4261476560" sldId="2147483707"/>
        </pc:sldMasterMkLst>
        <pc:picChg chg="del">
          <ac:chgData name="Caroline Luong (DEDJTR)" userId="60a209a0-c33c-4d65-9236-89e577ec135d" providerId="ADAL" clId="{A4F52237-632D-4C17-AB1C-7355ACF91909}" dt="2019-05-28T00:43:55.118" v="127" actId="478"/>
          <ac:picMkLst>
            <pc:docMk/>
            <pc:sldMasterMk cId="4261476560" sldId="2147483707"/>
            <ac:picMk id="9" creationId="{12479D93-3092-4B47-86E6-77E1B970F43D}"/>
          </ac:picMkLst>
        </pc:picChg>
        <pc:picChg chg="del">
          <ac:chgData name="Caroline Luong (DEDJTR)" userId="60a209a0-c33c-4d65-9236-89e577ec135d" providerId="ADAL" clId="{A4F52237-632D-4C17-AB1C-7355ACF91909}" dt="2019-05-28T00:43:55.961" v="128" actId="478"/>
          <ac:picMkLst>
            <pc:docMk/>
            <pc:sldMasterMk cId="4261476560" sldId="2147483707"/>
            <ac:picMk id="13" creationId="{D8178BD8-C6DD-422B-AF28-17A898E3668D}"/>
          </ac:picMkLst>
        </pc:picChg>
        <pc:picChg chg="add">
          <ac:chgData name="Caroline Luong (DEDJTR)" userId="60a209a0-c33c-4d65-9236-89e577ec135d" providerId="ADAL" clId="{A4F52237-632D-4C17-AB1C-7355ACF91909}" dt="2019-05-28T00:43:56.771" v="129"/>
          <ac:picMkLst>
            <pc:docMk/>
            <pc:sldMasterMk cId="4261476560" sldId="2147483707"/>
            <ac:picMk id="15" creationId="{94A087E2-76FE-4F76-B34B-339CB1E1720A}"/>
          </ac:picMkLst>
        </pc:picChg>
      </pc:sldMasterChg>
      <pc:sldMasterChg chg="addSp delSp">
        <pc:chgData name="Caroline Luong (DEDJTR)" userId="60a209a0-c33c-4d65-9236-89e577ec135d" providerId="ADAL" clId="{A4F52237-632D-4C17-AB1C-7355ACF91909}" dt="2019-05-28T00:44:04.509" v="132"/>
        <pc:sldMasterMkLst>
          <pc:docMk/>
          <pc:sldMasterMk cId="3368220856" sldId="2147483708"/>
        </pc:sldMasterMkLst>
        <pc:picChg chg="del">
          <ac:chgData name="Caroline Luong (DEDJTR)" userId="60a209a0-c33c-4d65-9236-89e577ec135d" providerId="ADAL" clId="{A4F52237-632D-4C17-AB1C-7355ACF91909}" dt="2019-05-28T00:44:02.743" v="130" actId="478"/>
          <ac:picMkLst>
            <pc:docMk/>
            <pc:sldMasterMk cId="3368220856" sldId="2147483708"/>
            <ac:picMk id="9" creationId="{12479D93-3092-4B47-86E6-77E1B970F43D}"/>
          </ac:picMkLst>
        </pc:picChg>
        <pc:picChg chg="del">
          <ac:chgData name="Caroline Luong (DEDJTR)" userId="60a209a0-c33c-4d65-9236-89e577ec135d" providerId="ADAL" clId="{A4F52237-632D-4C17-AB1C-7355ACF91909}" dt="2019-05-28T00:44:03.703" v="131" actId="478"/>
          <ac:picMkLst>
            <pc:docMk/>
            <pc:sldMasterMk cId="3368220856" sldId="2147483708"/>
            <ac:picMk id="17" creationId="{42937CFB-8D10-4E75-9028-4FF4D43FEE30}"/>
          </ac:picMkLst>
        </pc:picChg>
        <pc:picChg chg="add">
          <ac:chgData name="Caroline Luong (DEDJTR)" userId="60a209a0-c33c-4d65-9236-89e577ec135d" providerId="ADAL" clId="{A4F52237-632D-4C17-AB1C-7355ACF91909}" dt="2019-05-28T00:44:04.509" v="132"/>
          <ac:picMkLst>
            <pc:docMk/>
            <pc:sldMasterMk cId="3368220856" sldId="2147483708"/>
            <ac:picMk id="18" creationId="{781F4046-EF7B-4B08-9F56-06A208FBE59A}"/>
          </ac:picMkLst>
        </pc:picChg>
      </pc:sldMasterChg>
      <pc:sldMasterChg chg="addSp delSp">
        <pc:chgData name="Caroline Luong (DEDJTR)" userId="60a209a0-c33c-4d65-9236-89e577ec135d" providerId="ADAL" clId="{A4F52237-632D-4C17-AB1C-7355ACF91909}" dt="2019-05-28T00:44:20.618" v="138"/>
        <pc:sldMasterMkLst>
          <pc:docMk/>
          <pc:sldMasterMk cId="3491752700" sldId="2147483709"/>
        </pc:sldMasterMkLst>
        <pc:picChg chg="del">
          <ac:chgData name="Caroline Luong (DEDJTR)" userId="60a209a0-c33c-4d65-9236-89e577ec135d" providerId="ADAL" clId="{A4F52237-632D-4C17-AB1C-7355ACF91909}" dt="2019-05-28T00:44:18.614" v="136" actId="478"/>
          <ac:picMkLst>
            <pc:docMk/>
            <pc:sldMasterMk cId="3491752700" sldId="2147483709"/>
            <ac:picMk id="9" creationId="{12479D93-3092-4B47-86E6-77E1B970F43D}"/>
          </ac:picMkLst>
        </pc:picChg>
        <pc:picChg chg="add">
          <ac:chgData name="Caroline Luong (DEDJTR)" userId="60a209a0-c33c-4d65-9236-89e577ec135d" providerId="ADAL" clId="{A4F52237-632D-4C17-AB1C-7355ACF91909}" dt="2019-05-28T00:44:20.618" v="138"/>
          <ac:picMkLst>
            <pc:docMk/>
            <pc:sldMasterMk cId="3491752700" sldId="2147483709"/>
            <ac:picMk id="15" creationId="{C254A63F-E6D1-470A-9F6B-296EFF29B34F}"/>
          </ac:picMkLst>
        </pc:picChg>
        <pc:picChg chg="del">
          <ac:chgData name="Caroline Luong (DEDJTR)" userId="60a209a0-c33c-4d65-9236-89e577ec135d" providerId="ADAL" clId="{A4F52237-632D-4C17-AB1C-7355ACF91909}" dt="2019-05-28T00:44:19.807" v="137" actId="478"/>
          <ac:picMkLst>
            <pc:docMk/>
            <pc:sldMasterMk cId="3491752700" sldId="2147483709"/>
            <ac:picMk id="16" creationId="{B6863F66-07DC-4CF0-BE6F-125FDB344163}"/>
          </ac:picMkLst>
        </pc:picChg>
      </pc:sldMasterChg>
      <pc:sldMasterChg chg="addSp delSp">
        <pc:chgData name="Caroline Luong (DEDJTR)" userId="60a209a0-c33c-4d65-9236-89e577ec135d" providerId="ADAL" clId="{A4F52237-632D-4C17-AB1C-7355ACF91909}" dt="2019-05-28T00:44:29.076" v="141"/>
        <pc:sldMasterMkLst>
          <pc:docMk/>
          <pc:sldMasterMk cId="4245208846" sldId="2147483710"/>
        </pc:sldMasterMkLst>
        <pc:picChg chg="del">
          <ac:chgData name="Caroline Luong (DEDJTR)" userId="60a209a0-c33c-4d65-9236-89e577ec135d" providerId="ADAL" clId="{A4F52237-632D-4C17-AB1C-7355ACF91909}" dt="2019-05-28T00:44:26.064" v="139" actId="478"/>
          <ac:picMkLst>
            <pc:docMk/>
            <pc:sldMasterMk cId="4245208846" sldId="2147483710"/>
            <ac:picMk id="9" creationId="{12479D93-3092-4B47-86E6-77E1B970F43D}"/>
          </ac:picMkLst>
        </pc:picChg>
        <pc:picChg chg="del">
          <ac:chgData name="Caroline Luong (DEDJTR)" userId="60a209a0-c33c-4d65-9236-89e577ec135d" providerId="ADAL" clId="{A4F52237-632D-4C17-AB1C-7355ACF91909}" dt="2019-05-28T00:44:27.966" v="140" actId="478"/>
          <ac:picMkLst>
            <pc:docMk/>
            <pc:sldMasterMk cId="4245208846" sldId="2147483710"/>
            <ac:picMk id="15" creationId="{EE2F5763-A3E3-4BB7-8E92-B91431F0176A}"/>
          </ac:picMkLst>
        </pc:picChg>
        <pc:picChg chg="add">
          <ac:chgData name="Caroline Luong (DEDJTR)" userId="60a209a0-c33c-4d65-9236-89e577ec135d" providerId="ADAL" clId="{A4F52237-632D-4C17-AB1C-7355ACF91909}" dt="2019-05-28T00:44:29.076" v="141"/>
          <ac:picMkLst>
            <pc:docMk/>
            <pc:sldMasterMk cId="4245208846" sldId="2147483710"/>
            <ac:picMk id="17" creationId="{9073F685-06F7-4E98-9066-C031A782EB1E}"/>
          </ac:picMkLst>
        </pc:picChg>
      </pc:sldMasterChg>
      <pc:sldMasterChg chg="addSp delSp">
        <pc:chgData name="Caroline Luong (DEDJTR)" userId="60a209a0-c33c-4d65-9236-89e577ec135d" providerId="ADAL" clId="{A4F52237-632D-4C17-AB1C-7355ACF91909}" dt="2019-05-28T00:44:11.774" v="135"/>
        <pc:sldMasterMkLst>
          <pc:docMk/>
          <pc:sldMasterMk cId="120533615" sldId="2147483711"/>
        </pc:sldMasterMkLst>
        <pc:picChg chg="del">
          <ac:chgData name="Caroline Luong (DEDJTR)" userId="60a209a0-c33c-4d65-9236-89e577ec135d" providerId="ADAL" clId="{A4F52237-632D-4C17-AB1C-7355ACF91909}" dt="2019-05-28T00:44:10.110" v="133" actId="478"/>
          <ac:picMkLst>
            <pc:docMk/>
            <pc:sldMasterMk cId="120533615" sldId="2147483711"/>
            <ac:picMk id="9" creationId="{12479D93-3092-4B47-86E6-77E1B970F43D}"/>
          </ac:picMkLst>
        </pc:picChg>
        <pc:picChg chg="del">
          <ac:chgData name="Caroline Luong (DEDJTR)" userId="60a209a0-c33c-4d65-9236-89e577ec135d" providerId="ADAL" clId="{A4F52237-632D-4C17-AB1C-7355ACF91909}" dt="2019-05-28T00:44:10.983" v="134" actId="478"/>
          <ac:picMkLst>
            <pc:docMk/>
            <pc:sldMasterMk cId="120533615" sldId="2147483711"/>
            <ac:picMk id="15" creationId="{446E5309-E5C4-4416-ADEE-FEBD88505D25}"/>
          </ac:picMkLst>
        </pc:picChg>
        <pc:picChg chg="add">
          <ac:chgData name="Caroline Luong (DEDJTR)" userId="60a209a0-c33c-4d65-9236-89e577ec135d" providerId="ADAL" clId="{A4F52237-632D-4C17-AB1C-7355ACF91909}" dt="2019-05-28T00:44:11.774" v="135"/>
          <ac:picMkLst>
            <pc:docMk/>
            <pc:sldMasterMk cId="120533615" sldId="2147483711"/>
            <ac:picMk id="17" creationId="{5487A26A-60C3-4EB9-82FF-1BBD276320FE}"/>
          </ac:picMkLst>
        </pc:picChg>
      </pc:sldMasterChg>
      <pc:sldMasterChg chg="addSp delSp">
        <pc:chgData name="Caroline Luong (DEDJTR)" userId="60a209a0-c33c-4d65-9236-89e577ec135d" providerId="ADAL" clId="{A4F52237-632D-4C17-AB1C-7355ACF91909}" dt="2019-05-28T00:44:36.831" v="144"/>
        <pc:sldMasterMkLst>
          <pc:docMk/>
          <pc:sldMasterMk cId="498760376" sldId="2147483757"/>
        </pc:sldMasterMkLst>
        <pc:picChg chg="del">
          <ac:chgData name="Caroline Luong (DEDJTR)" userId="60a209a0-c33c-4d65-9236-89e577ec135d" providerId="ADAL" clId="{A4F52237-632D-4C17-AB1C-7355ACF91909}" dt="2019-05-28T00:44:35.047" v="142" actId="478"/>
          <ac:picMkLst>
            <pc:docMk/>
            <pc:sldMasterMk cId="498760376" sldId="2147483757"/>
            <ac:picMk id="9" creationId="{12479D93-3092-4B47-86E6-77E1B970F43D}"/>
          </ac:picMkLst>
        </pc:picChg>
        <pc:picChg chg="del">
          <ac:chgData name="Caroline Luong (DEDJTR)" userId="60a209a0-c33c-4d65-9236-89e577ec135d" providerId="ADAL" clId="{A4F52237-632D-4C17-AB1C-7355ACF91909}" dt="2019-05-28T00:44:36.032" v="143" actId="478"/>
          <ac:picMkLst>
            <pc:docMk/>
            <pc:sldMasterMk cId="498760376" sldId="2147483757"/>
            <ac:picMk id="15" creationId="{20AD82BD-F00B-45C0-94C6-942345956BB1}"/>
          </ac:picMkLst>
        </pc:picChg>
        <pc:picChg chg="add">
          <ac:chgData name="Caroline Luong (DEDJTR)" userId="60a209a0-c33c-4d65-9236-89e577ec135d" providerId="ADAL" clId="{A4F52237-632D-4C17-AB1C-7355ACF91909}" dt="2019-05-28T00:44:36.831" v="144"/>
          <ac:picMkLst>
            <pc:docMk/>
            <pc:sldMasterMk cId="498760376" sldId="2147483757"/>
            <ac:picMk id="17" creationId="{BB58CE4A-E922-4DD9-BAF5-C3C28B5E5238}"/>
          </ac:picMkLst>
        </pc:picChg>
      </pc:sldMasterChg>
    </pc:docChg>
  </pc:docChgLst>
  <pc:docChgLst>
    <pc:chgData name="Tim Z Kovess (DEDJTR)" userId="a7a3217d-02e8-4d02-ab84-929557071cc8" providerId="ADAL" clId="{86B9E35B-BA4D-4A4A-93E7-EACC64721E2F}"/>
    <pc:docChg chg="custSel modSld modMainMaster">
      <pc:chgData name="Tim Z Kovess (DEDJTR)" userId="a7a3217d-02e8-4d02-ab84-929557071cc8" providerId="ADAL" clId="{86B9E35B-BA4D-4A4A-93E7-EACC64721E2F}" dt="2019-04-15T05:16:09.446" v="1029" actId="20577"/>
      <pc:docMkLst>
        <pc:docMk/>
      </pc:docMkLst>
      <pc:sldChg chg="addSp delSp modSp">
        <pc:chgData name="Tim Z Kovess (DEDJTR)" userId="a7a3217d-02e8-4d02-ab84-929557071cc8" providerId="ADAL" clId="{86B9E35B-BA4D-4A4A-93E7-EACC64721E2F}" dt="2019-04-15T04:36:55.396" v="2"/>
        <pc:sldMkLst>
          <pc:docMk/>
          <pc:sldMk cId="1113396694" sldId="256"/>
        </pc:sldMkLst>
        <pc:spChg chg="add del mod">
          <ac:chgData name="Tim Z Kovess (DEDJTR)" userId="a7a3217d-02e8-4d02-ab84-929557071cc8" providerId="ADAL" clId="{86B9E35B-BA4D-4A4A-93E7-EACC64721E2F}" dt="2019-04-15T04:36:55.396" v="2"/>
          <ac:spMkLst>
            <pc:docMk/>
            <pc:sldMk cId="1113396694" sldId="256"/>
            <ac:spMk id="2" creationId="{F0229793-9498-EA4D-A983-9F7A69B1ED94}"/>
          </ac:spMkLst>
        </pc:spChg>
      </pc:sldChg>
      <pc:sldChg chg="modSp">
        <pc:chgData name="Tim Z Kovess (DEDJTR)" userId="a7a3217d-02e8-4d02-ab84-929557071cc8" providerId="ADAL" clId="{86B9E35B-BA4D-4A4A-93E7-EACC64721E2F}" dt="2019-04-15T05:02:23.789" v="802" actId="20577"/>
        <pc:sldMkLst>
          <pc:docMk/>
          <pc:sldMk cId="3019637298" sldId="261"/>
        </pc:sldMkLst>
        <pc:spChg chg="mod">
          <ac:chgData name="Tim Z Kovess (DEDJTR)" userId="a7a3217d-02e8-4d02-ab84-929557071cc8" providerId="ADAL" clId="{86B9E35B-BA4D-4A4A-93E7-EACC64721E2F}" dt="2019-04-15T05:01:24.550" v="799" actId="20577"/>
          <ac:spMkLst>
            <pc:docMk/>
            <pc:sldMk cId="3019637298" sldId="261"/>
            <ac:spMk id="188" creationId="{C56586CF-03DC-42C9-80B5-2F99ED7F260C}"/>
          </ac:spMkLst>
        </pc:spChg>
        <pc:graphicFrameChg chg="modGraphic">
          <ac:chgData name="Tim Z Kovess (DEDJTR)" userId="a7a3217d-02e8-4d02-ab84-929557071cc8" providerId="ADAL" clId="{86B9E35B-BA4D-4A4A-93E7-EACC64721E2F}" dt="2019-04-15T05:02:23.789" v="802" actId="20577"/>
          <ac:graphicFrameMkLst>
            <pc:docMk/>
            <pc:sldMk cId="3019637298" sldId="261"/>
            <ac:graphicFrameMk id="2" creationId="{C0C02105-FD92-4738-91D6-CF71794DA31C}"/>
          </ac:graphicFrameMkLst>
        </pc:graphicFrameChg>
      </pc:sldChg>
      <pc:sldChg chg="modSp">
        <pc:chgData name="Tim Z Kovess (DEDJTR)" userId="a7a3217d-02e8-4d02-ab84-929557071cc8" providerId="ADAL" clId="{86B9E35B-BA4D-4A4A-93E7-EACC64721E2F}" dt="2019-04-15T04:59:36.575" v="758" actId="20577"/>
        <pc:sldMkLst>
          <pc:docMk/>
          <pc:sldMk cId="799263019" sldId="262"/>
        </pc:sldMkLst>
        <pc:spChg chg="mod">
          <ac:chgData name="Tim Z Kovess (DEDJTR)" userId="a7a3217d-02e8-4d02-ab84-929557071cc8" providerId="ADAL" clId="{86B9E35B-BA4D-4A4A-93E7-EACC64721E2F}" dt="2019-04-15T04:59:36.575" v="758" actId="20577"/>
          <ac:spMkLst>
            <pc:docMk/>
            <pc:sldMk cId="799263019" sldId="262"/>
            <ac:spMk id="51" creationId="{E64C7426-6E9F-4055-9183-F8F540E586CA}"/>
          </ac:spMkLst>
        </pc:spChg>
        <pc:spChg chg="mod">
          <ac:chgData name="Tim Z Kovess (DEDJTR)" userId="a7a3217d-02e8-4d02-ab84-929557071cc8" providerId="ADAL" clId="{86B9E35B-BA4D-4A4A-93E7-EACC64721E2F}" dt="2019-04-15T04:59:25.387" v="744" actId="20577"/>
          <ac:spMkLst>
            <pc:docMk/>
            <pc:sldMk cId="799263019" sldId="262"/>
            <ac:spMk id="108" creationId="{2BF9B395-4B54-4BEB-ADB0-5D8F2B1DB966}"/>
          </ac:spMkLst>
        </pc:spChg>
      </pc:sldChg>
      <pc:sldChg chg="modSp">
        <pc:chgData name="Tim Z Kovess (DEDJTR)" userId="a7a3217d-02e8-4d02-ab84-929557071cc8" providerId="ADAL" clId="{86B9E35B-BA4D-4A4A-93E7-EACC64721E2F}" dt="2019-04-15T04:38:48.175" v="17" actId="20577"/>
        <pc:sldMkLst>
          <pc:docMk/>
          <pc:sldMk cId="691747503" sldId="266"/>
        </pc:sldMkLst>
        <pc:graphicFrameChg chg="modGraphic">
          <ac:chgData name="Tim Z Kovess (DEDJTR)" userId="a7a3217d-02e8-4d02-ab84-929557071cc8" providerId="ADAL" clId="{86B9E35B-BA4D-4A4A-93E7-EACC64721E2F}" dt="2019-04-15T04:38:48.175" v="17" actId="20577"/>
          <ac:graphicFrameMkLst>
            <pc:docMk/>
            <pc:sldMk cId="691747503" sldId="266"/>
            <ac:graphicFrameMk id="5" creationId="{F7452740-7FFC-46E5-BE47-4B80BFBCFF65}"/>
          </ac:graphicFrameMkLst>
        </pc:graphicFrameChg>
      </pc:sldChg>
      <pc:sldChg chg="modSp">
        <pc:chgData name="Tim Z Kovess (DEDJTR)" userId="a7a3217d-02e8-4d02-ab84-929557071cc8" providerId="ADAL" clId="{86B9E35B-BA4D-4A4A-93E7-EACC64721E2F}" dt="2019-04-15T04:42:59.925" v="483" actId="20577"/>
        <pc:sldMkLst>
          <pc:docMk/>
          <pc:sldMk cId="1782882321" sldId="267"/>
        </pc:sldMkLst>
        <pc:spChg chg="mod">
          <ac:chgData name="Tim Z Kovess (DEDJTR)" userId="a7a3217d-02e8-4d02-ab84-929557071cc8" providerId="ADAL" clId="{86B9E35B-BA4D-4A4A-93E7-EACC64721E2F}" dt="2019-04-15T04:42:59.925" v="483" actId="20577"/>
          <ac:spMkLst>
            <pc:docMk/>
            <pc:sldMk cId="1782882321" sldId="267"/>
            <ac:spMk id="7" creationId="{B4231FEA-D34A-43F1-B188-A033EE0EC900}"/>
          </ac:spMkLst>
        </pc:spChg>
      </pc:sldChg>
      <pc:sldChg chg="modSp">
        <pc:chgData name="Tim Z Kovess (DEDJTR)" userId="a7a3217d-02e8-4d02-ab84-929557071cc8" providerId="ADAL" clId="{86B9E35B-BA4D-4A4A-93E7-EACC64721E2F}" dt="2019-04-15T04:57:07.785" v="720" actId="20577"/>
        <pc:sldMkLst>
          <pc:docMk/>
          <pc:sldMk cId="2301098295" sldId="268"/>
        </pc:sldMkLst>
        <pc:spChg chg="mod">
          <ac:chgData name="Tim Z Kovess (DEDJTR)" userId="a7a3217d-02e8-4d02-ab84-929557071cc8" providerId="ADAL" clId="{86B9E35B-BA4D-4A4A-93E7-EACC64721E2F}" dt="2019-04-15T04:57:07.785" v="720" actId="20577"/>
          <ac:spMkLst>
            <pc:docMk/>
            <pc:sldMk cId="2301098295" sldId="268"/>
            <ac:spMk id="10" creationId="{411E9356-0A71-46DD-B9F0-3E105C56ED15}"/>
          </ac:spMkLst>
        </pc:spChg>
        <pc:spChg chg="mod">
          <ac:chgData name="Tim Z Kovess (DEDJTR)" userId="a7a3217d-02e8-4d02-ab84-929557071cc8" providerId="ADAL" clId="{86B9E35B-BA4D-4A4A-93E7-EACC64721E2F}" dt="2019-04-15T04:54:59.587" v="701" actId="27636"/>
          <ac:spMkLst>
            <pc:docMk/>
            <pc:sldMk cId="2301098295" sldId="268"/>
            <ac:spMk id="11" creationId="{7E63DE3A-960F-4BBB-832D-3C2C406268E4}"/>
          </ac:spMkLst>
        </pc:spChg>
        <pc:spChg chg="mod">
          <ac:chgData name="Tim Z Kovess (DEDJTR)" userId="a7a3217d-02e8-4d02-ab84-929557071cc8" providerId="ADAL" clId="{86B9E35B-BA4D-4A4A-93E7-EACC64721E2F}" dt="2019-04-15T04:50:49.312" v="640" actId="20577"/>
          <ac:spMkLst>
            <pc:docMk/>
            <pc:sldMk cId="2301098295" sldId="268"/>
            <ac:spMk id="15" creationId="{39127F57-AA54-461F-88AE-C1CB824B7E35}"/>
          </ac:spMkLst>
        </pc:spChg>
      </pc:sldChg>
      <pc:sldChg chg="modSp">
        <pc:chgData name="Tim Z Kovess (DEDJTR)" userId="a7a3217d-02e8-4d02-ab84-929557071cc8" providerId="ADAL" clId="{86B9E35B-BA4D-4A4A-93E7-EACC64721E2F}" dt="2019-04-15T05:16:09.446" v="1029" actId="20577"/>
        <pc:sldMkLst>
          <pc:docMk/>
          <pc:sldMk cId="1594630348" sldId="269"/>
        </pc:sldMkLst>
        <pc:spChg chg="mod">
          <ac:chgData name="Tim Z Kovess (DEDJTR)" userId="a7a3217d-02e8-4d02-ab84-929557071cc8" providerId="ADAL" clId="{86B9E35B-BA4D-4A4A-93E7-EACC64721E2F}" dt="2019-04-15T05:16:09.446" v="1029" actId="20577"/>
          <ac:spMkLst>
            <pc:docMk/>
            <pc:sldMk cId="1594630348" sldId="269"/>
            <ac:spMk id="5" creationId="{E8FFD27F-E4DE-49B3-B85B-E29A83CE2602}"/>
          </ac:spMkLst>
        </pc:spChg>
        <pc:spChg chg="mod">
          <ac:chgData name="Tim Z Kovess (DEDJTR)" userId="a7a3217d-02e8-4d02-ab84-929557071cc8" providerId="ADAL" clId="{86B9E35B-BA4D-4A4A-93E7-EACC64721E2F}" dt="2019-04-15T05:11:03.551" v="1026" actId="1076"/>
          <ac:spMkLst>
            <pc:docMk/>
            <pc:sldMk cId="1594630348" sldId="269"/>
            <ac:spMk id="6" creationId="{928B5364-A3B0-49A4-8894-34C92CC7B5E7}"/>
          </ac:spMkLst>
        </pc:spChg>
        <pc:spChg chg="mod">
          <ac:chgData name="Tim Z Kovess (DEDJTR)" userId="a7a3217d-02e8-4d02-ab84-929557071cc8" providerId="ADAL" clId="{86B9E35B-BA4D-4A4A-93E7-EACC64721E2F}" dt="2019-04-15T05:11:33.324" v="1028" actId="20577"/>
          <ac:spMkLst>
            <pc:docMk/>
            <pc:sldMk cId="1594630348" sldId="269"/>
            <ac:spMk id="7" creationId="{F8A4557A-E993-41BF-AEEB-95C997007ADE}"/>
          </ac:spMkLst>
        </pc:spChg>
        <pc:spChg chg="mod">
          <ac:chgData name="Tim Z Kovess (DEDJTR)" userId="a7a3217d-02e8-4d02-ab84-929557071cc8" providerId="ADAL" clId="{86B9E35B-BA4D-4A4A-93E7-EACC64721E2F}" dt="2019-04-15T05:10:36.254" v="1024" actId="1076"/>
          <ac:spMkLst>
            <pc:docMk/>
            <pc:sldMk cId="1594630348" sldId="269"/>
            <ac:spMk id="9" creationId="{C1B21B4A-4991-4D5A-A888-E3371D418AFD}"/>
          </ac:spMkLst>
        </pc:spChg>
      </pc:sldChg>
      <pc:sldMasterChg chg="modSldLayout">
        <pc:chgData name="Tim Z Kovess (DEDJTR)" userId="a7a3217d-02e8-4d02-ab84-929557071cc8" providerId="ADAL" clId="{86B9E35B-BA4D-4A4A-93E7-EACC64721E2F}" dt="2019-04-15T04:37:25.476" v="10" actId="20577"/>
        <pc:sldMasterMkLst>
          <pc:docMk/>
          <pc:sldMasterMk cId="2848080193" sldId="2147483672"/>
        </pc:sldMasterMkLst>
        <pc:sldLayoutChg chg="modSp">
          <pc:chgData name="Tim Z Kovess (DEDJTR)" userId="a7a3217d-02e8-4d02-ab84-929557071cc8" providerId="ADAL" clId="{86B9E35B-BA4D-4A4A-93E7-EACC64721E2F}" dt="2019-04-15T04:37:25.476" v="10" actId="20577"/>
          <pc:sldLayoutMkLst>
            <pc:docMk/>
            <pc:sldMasterMk cId="2848080193" sldId="2147483672"/>
            <pc:sldLayoutMk cId="988154678" sldId="2147483673"/>
          </pc:sldLayoutMkLst>
          <pc:spChg chg="mod">
            <ac:chgData name="Tim Z Kovess (DEDJTR)" userId="a7a3217d-02e8-4d02-ab84-929557071cc8" providerId="ADAL" clId="{86B9E35B-BA4D-4A4A-93E7-EACC64721E2F}" dt="2019-04-15T04:37:25.476" v="10" actId="20577"/>
            <ac:spMkLst>
              <pc:docMk/>
              <pc:sldMasterMk cId="2848080193" sldId="2147483672"/>
              <pc:sldLayoutMk cId="988154678" sldId="2147483673"/>
              <ac:spMk id="9" creationId="{C59D4738-5030-45A6-BC29-54FCAA38CFA7}"/>
            </ac:spMkLst>
          </pc:spChg>
        </pc:sldLayoutChg>
      </pc:sldMasterChg>
    </pc:docChg>
  </pc:docChgLst>
  <pc:docChgLst>
    <pc:chgData name="Caroline Luong (DEDJTR)" userId="60a209a0-c33c-4d65-9236-89e577ec135d" providerId="ADAL" clId="{0D61AE00-A1DA-41F0-985D-3469CFB12E8F}"/>
    <pc:docChg chg="modSld">
      <pc:chgData name="Caroline Luong (DEDJTR)" userId="60a209a0-c33c-4d65-9236-89e577ec135d" providerId="ADAL" clId="{0D61AE00-A1DA-41F0-985D-3469CFB12E8F}" dt="2019-04-01T00:36:14.865" v="43" actId="14100"/>
      <pc:docMkLst>
        <pc:docMk/>
      </pc:docMkLst>
      <pc:sldChg chg="modSp">
        <pc:chgData name="Caroline Luong (DEDJTR)" userId="60a209a0-c33c-4d65-9236-89e577ec135d" providerId="ADAL" clId="{0D61AE00-A1DA-41F0-985D-3469CFB12E8F}" dt="2019-04-01T00:36:14.865" v="43" actId="14100"/>
        <pc:sldMkLst>
          <pc:docMk/>
          <pc:sldMk cId="3019637298" sldId="261"/>
        </pc:sldMkLst>
        <pc:spChg chg="mod">
          <ac:chgData name="Caroline Luong (DEDJTR)" userId="60a209a0-c33c-4d65-9236-89e577ec135d" providerId="ADAL" clId="{0D61AE00-A1DA-41F0-985D-3469CFB12E8F}" dt="2019-04-01T00:36:14.865" v="43" actId="14100"/>
          <ac:spMkLst>
            <pc:docMk/>
            <pc:sldMk cId="3019637298" sldId="261"/>
            <ac:spMk id="151" creationId="{82FA5EA6-1D44-46F0-8B86-7A1420BE7815}"/>
          </ac:spMkLst>
        </pc:spChg>
      </pc:sldChg>
      <pc:sldChg chg="modSp">
        <pc:chgData name="Caroline Luong (DEDJTR)" userId="60a209a0-c33c-4d65-9236-89e577ec135d" providerId="ADAL" clId="{0D61AE00-A1DA-41F0-985D-3469CFB12E8F}" dt="2019-04-01T00:35:18.468" v="40" actId="1037"/>
        <pc:sldMkLst>
          <pc:docMk/>
          <pc:sldMk cId="1782882321" sldId="267"/>
        </pc:sldMkLst>
        <pc:spChg chg="mod">
          <ac:chgData name="Caroline Luong (DEDJTR)" userId="60a209a0-c33c-4d65-9236-89e577ec135d" providerId="ADAL" clId="{0D61AE00-A1DA-41F0-985D-3469CFB12E8F}" dt="2019-04-01T00:34:42.998" v="10" actId="1036"/>
          <ac:spMkLst>
            <pc:docMk/>
            <pc:sldMk cId="1782882321" sldId="267"/>
            <ac:spMk id="16" creationId="{4EFFF3AE-646A-4851-8ED7-391F2956C5BC}"/>
          </ac:spMkLst>
        </pc:spChg>
        <pc:spChg chg="mod">
          <ac:chgData name="Caroline Luong (DEDJTR)" userId="60a209a0-c33c-4d65-9236-89e577ec135d" providerId="ADAL" clId="{0D61AE00-A1DA-41F0-985D-3469CFB12E8F}" dt="2019-04-01T00:34:42.998" v="10" actId="1036"/>
          <ac:spMkLst>
            <pc:docMk/>
            <pc:sldMk cId="1782882321" sldId="267"/>
            <ac:spMk id="17" creationId="{78B9C97D-8EA4-4B35-8E8A-8B7B31201BE4}"/>
          </ac:spMkLst>
        </pc:spChg>
        <pc:spChg chg="mod">
          <ac:chgData name="Caroline Luong (DEDJTR)" userId="60a209a0-c33c-4d65-9236-89e577ec135d" providerId="ADAL" clId="{0D61AE00-A1DA-41F0-985D-3469CFB12E8F}" dt="2019-04-01T00:34:42.998" v="10" actId="1036"/>
          <ac:spMkLst>
            <pc:docMk/>
            <pc:sldMk cId="1782882321" sldId="267"/>
            <ac:spMk id="18" creationId="{4D76B2FB-841C-400D-A40E-CA696E4F84BB}"/>
          </ac:spMkLst>
        </pc:spChg>
        <pc:spChg chg="mod">
          <ac:chgData name="Caroline Luong (DEDJTR)" userId="60a209a0-c33c-4d65-9236-89e577ec135d" providerId="ADAL" clId="{0D61AE00-A1DA-41F0-985D-3469CFB12E8F}" dt="2019-04-01T00:35:18.468" v="40" actId="1037"/>
          <ac:spMkLst>
            <pc:docMk/>
            <pc:sldMk cId="1782882321" sldId="267"/>
            <ac:spMk id="19" creationId="{9AADE958-0B9E-4A82-84C5-C45230C7ACFC}"/>
          </ac:spMkLst>
        </pc:spChg>
        <pc:spChg chg="mod">
          <ac:chgData name="Caroline Luong (DEDJTR)" userId="60a209a0-c33c-4d65-9236-89e577ec135d" providerId="ADAL" clId="{0D61AE00-A1DA-41F0-985D-3469CFB12E8F}" dt="2019-04-01T00:34:37.790" v="0" actId="14100"/>
          <ac:spMkLst>
            <pc:docMk/>
            <pc:sldMk cId="1782882321" sldId="267"/>
            <ac:spMk id="23" creationId="{E47C83CC-0D9C-4BAA-A86B-11F1DC92B060}"/>
          </ac:spMkLst>
        </pc:spChg>
        <pc:picChg chg="mod">
          <ac:chgData name="Caroline Luong (DEDJTR)" userId="60a209a0-c33c-4d65-9236-89e577ec135d" providerId="ADAL" clId="{0D61AE00-A1DA-41F0-985D-3469CFB12E8F}" dt="2019-04-01T00:34:42.998" v="10" actId="1036"/>
          <ac:picMkLst>
            <pc:docMk/>
            <pc:sldMk cId="1782882321" sldId="267"/>
            <ac:picMk id="20" creationId="{2290A495-B862-4E4C-BA22-6A8AE17D450B}"/>
          </ac:picMkLst>
        </pc:picChg>
      </pc:sldChg>
      <pc:sldChg chg="modSp">
        <pc:chgData name="Caroline Luong (DEDJTR)" userId="60a209a0-c33c-4d65-9236-89e577ec135d" providerId="ADAL" clId="{0D61AE00-A1DA-41F0-985D-3469CFB12E8F}" dt="2019-04-01T00:35:41.274" v="42" actId="13926"/>
        <pc:sldMkLst>
          <pc:docMk/>
          <pc:sldMk cId="2301098295" sldId="268"/>
        </pc:sldMkLst>
        <pc:spChg chg="mod">
          <ac:chgData name="Caroline Luong (DEDJTR)" userId="60a209a0-c33c-4d65-9236-89e577ec135d" providerId="ADAL" clId="{0D61AE00-A1DA-41F0-985D-3469CFB12E8F}" dt="2019-04-01T00:35:41.274" v="42" actId="13926"/>
          <ac:spMkLst>
            <pc:docMk/>
            <pc:sldMk cId="2301098295" sldId="268"/>
            <ac:spMk id="16" creationId="{5B524848-AE12-42E4-90EA-D2A60F37CEA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vicgov-my.sharepoint.com/personal/caroline_luong_ecodev_vic_gov_au/Documents/CRCP/Regional%20Digital%20Plans/8.%20Central%20Highlands%20Brochure/Heat%20Maps%20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'Sig Places'!$J$22</c:f>
              <c:strCache>
                <c:ptCount val="1"/>
                <c:pt idx="0">
                  <c:v>Major shortage</c:v>
                </c:pt>
              </c:strCache>
            </c:strRef>
          </c:tx>
          <c:spPr>
            <a:gradFill rotWithShape="1">
              <a:gsLst>
                <a:gs pos="0">
                  <a:schemeClr val="accent1">
                    <a:shade val="76000"/>
                    <a:lumMod val="110000"/>
                    <a:satMod val="105000"/>
                    <a:tint val="67000"/>
                  </a:schemeClr>
                </a:gs>
                <a:gs pos="50000">
                  <a:schemeClr val="accent1">
                    <a:shade val="76000"/>
                    <a:lumMod val="105000"/>
                    <a:satMod val="103000"/>
                    <a:tint val="73000"/>
                  </a:schemeClr>
                </a:gs>
                <a:gs pos="100000">
                  <a:schemeClr val="accent1">
                    <a:shade val="76000"/>
                    <a:lumMod val="105000"/>
                    <a:satMod val="109000"/>
                    <a:tint val="81000"/>
                  </a:schemeClr>
                </a:gs>
              </a:gsLst>
              <a:lin ang="5400000" scaled="0"/>
            </a:gradFill>
            <a:ln w="9525" cap="flat" cmpd="sng" algn="ctr">
              <a:solidFill>
                <a:schemeClr val="accent1">
                  <a:shade val="76000"/>
                  <a:shade val="95000"/>
                </a:schemeClr>
              </a:solidFill>
              <a:round/>
            </a:ln>
            <a:effectLst/>
          </c:spPr>
          <c:invertIfNegative val="0"/>
          <c:dLbls>
            <c:delete val="1"/>
          </c:dLbls>
          <c:cat>
            <c:strRef>
              <c:f>'Sig Places'!$I$23:$I$26</c:f>
              <c:strCache>
                <c:ptCount val="4"/>
                <c:pt idx="0">
                  <c:v>Fixed access</c:v>
                </c:pt>
                <c:pt idx="1">
                  <c:v>Mobile</c:v>
                </c:pt>
                <c:pt idx="2">
                  <c:v>WiFi</c:v>
                </c:pt>
                <c:pt idx="3">
                  <c:v>LP-WAN IoT</c:v>
                </c:pt>
              </c:strCache>
            </c:strRef>
          </c:cat>
          <c:val>
            <c:numRef>
              <c:f>'Sig Places'!$J$23:$J$26</c:f>
              <c:numCache>
                <c:formatCode>General</c:formatCode>
                <c:ptCount val="4"/>
                <c:pt idx="0">
                  <c:v>1</c:v>
                </c:pt>
                <c:pt idx="1">
                  <c:v>0</c:v>
                </c:pt>
                <c:pt idx="2">
                  <c:v>7</c:v>
                </c:pt>
                <c:pt idx="3">
                  <c:v>0</c:v>
                </c:pt>
              </c:numCache>
            </c:numRef>
          </c:val>
          <c:extLst>
            <c:ext xmlns:c16="http://schemas.microsoft.com/office/drawing/2014/chart" uri="{C3380CC4-5D6E-409C-BE32-E72D297353CC}">
              <c16:uniqueId val="{00000000-35C0-4809-BB3C-4D239FE2955C}"/>
            </c:ext>
          </c:extLst>
        </c:ser>
        <c:ser>
          <c:idx val="1"/>
          <c:order val="1"/>
          <c:tx>
            <c:strRef>
              <c:f>'Sig Places'!$K$22</c:f>
              <c:strCache>
                <c:ptCount val="1"/>
                <c:pt idx="0">
                  <c:v>Intermediate shortage</c:v>
                </c:pt>
              </c:strCache>
            </c:strRef>
          </c:tx>
          <c:spPr>
            <a:gradFill rotWithShape="1">
              <a:gsLst>
                <a:gs pos="0">
                  <a:schemeClr val="accent1">
                    <a:tint val="77000"/>
                    <a:lumMod val="110000"/>
                    <a:satMod val="105000"/>
                    <a:tint val="67000"/>
                  </a:schemeClr>
                </a:gs>
                <a:gs pos="50000">
                  <a:schemeClr val="accent1">
                    <a:tint val="77000"/>
                    <a:lumMod val="105000"/>
                    <a:satMod val="103000"/>
                    <a:tint val="73000"/>
                  </a:schemeClr>
                </a:gs>
                <a:gs pos="100000">
                  <a:schemeClr val="accent1">
                    <a:tint val="77000"/>
                    <a:lumMod val="105000"/>
                    <a:satMod val="109000"/>
                    <a:tint val="81000"/>
                  </a:schemeClr>
                </a:gs>
              </a:gsLst>
              <a:lin ang="5400000" scaled="0"/>
            </a:gradFill>
            <a:ln w="9525" cap="flat" cmpd="sng" algn="ctr">
              <a:solidFill>
                <a:schemeClr val="accent1">
                  <a:tint val="77000"/>
                  <a:shade val="95000"/>
                </a:schemeClr>
              </a:solidFill>
              <a:round/>
            </a:ln>
            <a:effectLst/>
          </c:spPr>
          <c:invertIfNegative val="0"/>
          <c:dLbls>
            <c:delete val="1"/>
          </c:dLbls>
          <c:cat>
            <c:strRef>
              <c:f>'Sig Places'!$I$23:$I$26</c:f>
              <c:strCache>
                <c:ptCount val="4"/>
                <c:pt idx="0">
                  <c:v>Fixed access</c:v>
                </c:pt>
                <c:pt idx="1">
                  <c:v>Mobile</c:v>
                </c:pt>
                <c:pt idx="2">
                  <c:v>WiFi</c:v>
                </c:pt>
                <c:pt idx="3">
                  <c:v>LP-WAN IoT</c:v>
                </c:pt>
              </c:strCache>
            </c:strRef>
          </c:cat>
          <c:val>
            <c:numRef>
              <c:f>'Sig Places'!$K$23:$K$26</c:f>
              <c:numCache>
                <c:formatCode>General</c:formatCode>
                <c:ptCount val="4"/>
                <c:pt idx="0">
                  <c:v>11</c:v>
                </c:pt>
                <c:pt idx="1">
                  <c:v>0</c:v>
                </c:pt>
                <c:pt idx="2">
                  <c:v>0</c:v>
                </c:pt>
                <c:pt idx="3">
                  <c:v>2</c:v>
                </c:pt>
              </c:numCache>
            </c:numRef>
          </c:val>
          <c:extLst>
            <c:ext xmlns:c16="http://schemas.microsoft.com/office/drawing/2014/chart" uri="{C3380CC4-5D6E-409C-BE32-E72D297353CC}">
              <c16:uniqueId val="{00000001-35C0-4809-BB3C-4D239FE2955C}"/>
            </c:ext>
          </c:extLst>
        </c:ser>
        <c:dLbls>
          <c:showLegendKey val="0"/>
          <c:showVal val="1"/>
          <c:showCatName val="0"/>
          <c:showSerName val="0"/>
          <c:showPercent val="0"/>
          <c:showBubbleSize val="0"/>
        </c:dLbls>
        <c:gapWidth val="150"/>
        <c:overlap val="100"/>
        <c:axId val="706989976"/>
        <c:axId val="706990960"/>
      </c:barChart>
      <c:catAx>
        <c:axId val="706989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VIC" panose="00000500000000000000" pitchFamily="2" charset="0"/>
                <a:ea typeface="+mn-ea"/>
                <a:cs typeface="+mn-cs"/>
              </a:defRPr>
            </a:pPr>
            <a:endParaRPr lang="en-US"/>
          </a:p>
        </c:txPr>
        <c:crossAx val="706990960"/>
        <c:crosses val="autoZero"/>
        <c:auto val="1"/>
        <c:lblAlgn val="ctr"/>
        <c:lblOffset val="100"/>
        <c:noMultiLvlLbl val="0"/>
      </c:catAx>
      <c:valAx>
        <c:axId val="706990960"/>
        <c:scaling>
          <c:orientation val="minMax"/>
        </c:scaling>
        <c:delete val="1"/>
        <c:axPos val="l"/>
        <c:numFmt formatCode="General" sourceLinked="1"/>
        <c:majorTickMark val="none"/>
        <c:minorTickMark val="none"/>
        <c:tickLblPos val="nextTo"/>
        <c:crossAx val="706989976"/>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50000"/>
                    <a:lumOff val="50000"/>
                  </a:schemeClr>
                </a:solidFill>
                <a:latin typeface="VIC" panose="00000500000000000000" pitchFamily="2" charset="0"/>
                <a:ea typeface="+mn-ea"/>
                <a:cs typeface="+mn-cs"/>
              </a:defRPr>
            </a:pPr>
            <a:endParaRPr lang="en-US"/>
          </a:p>
        </c:txPr>
      </c:dTable>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VIC"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E9E874C-72C9-4C8E-817A-53197673607D}" type="datetimeFigureOut">
              <a:rPr lang="en-AU" smtClean="0"/>
              <a:t>28/05/2019</a:t>
            </a:fld>
            <a:endParaRPr lang="en-AU"/>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7756F5B-C509-43CE-8D03-20A9A722B7D0}" type="slidenum">
              <a:rPr lang="en-AU" smtClean="0"/>
              <a:t>‹#›</a:t>
            </a:fld>
            <a:endParaRPr lang="en-AU"/>
          </a:p>
        </p:txBody>
      </p:sp>
    </p:spTree>
    <p:extLst>
      <p:ext uri="{BB962C8B-B14F-4D97-AF65-F5344CB8AC3E}">
        <p14:creationId xmlns:p14="http://schemas.microsoft.com/office/powerpoint/2010/main" val="119223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756F5B-C509-43CE-8D03-20A9A722B7D0}" type="slidenum">
              <a:rPr lang="en-AU" smtClean="0"/>
              <a:t>1</a:t>
            </a:fld>
            <a:endParaRPr lang="en-AU"/>
          </a:p>
        </p:txBody>
      </p:sp>
    </p:spTree>
    <p:extLst>
      <p:ext uri="{BB962C8B-B14F-4D97-AF65-F5344CB8AC3E}">
        <p14:creationId xmlns:p14="http://schemas.microsoft.com/office/powerpoint/2010/main" val="299784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7756F5B-C509-43CE-8D03-20A9A722B7D0}" type="slidenum">
              <a:rPr lang="en-AU" smtClean="0"/>
              <a:t>3</a:t>
            </a:fld>
            <a:endParaRPr lang="en-AU"/>
          </a:p>
        </p:txBody>
      </p:sp>
    </p:spTree>
    <p:extLst>
      <p:ext uri="{BB962C8B-B14F-4D97-AF65-F5344CB8AC3E}">
        <p14:creationId xmlns:p14="http://schemas.microsoft.com/office/powerpoint/2010/main" val="77077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AU" dirty="0"/>
          </a:p>
        </p:txBody>
      </p:sp>
      <p:sp>
        <p:nvSpPr>
          <p:cNvPr id="4" name="Slide Number Placeholder 3"/>
          <p:cNvSpPr>
            <a:spLocks noGrp="1"/>
          </p:cNvSpPr>
          <p:nvPr>
            <p:ph type="sldNum" sz="quarter" idx="5"/>
          </p:nvPr>
        </p:nvSpPr>
        <p:spPr/>
        <p:txBody>
          <a:bodyPr/>
          <a:lstStyle/>
          <a:p>
            <a:fld id="{B7756F5B-C509-43CE-8D03-20A9A722B7D0}" type="slidenum">
              <a:rPr lang="en-AU" smtClean="0"/>
              <a:t>4</a:t>
            </a:fld>
            <a:endParaRPr lang="en-AU"/>
          </a:p>
        </p:txBody>
      </p:sp>
    </p:spTree>
    <p:extLst>
      <p:ext uri="{BB962C8B-B14F-4D97-AF65-F5344CB8AC3E}">
        <p14:creationId xmlns:p14="http://schemas.microsoft.com/office/powerpoint/2010/main" val="3459808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CA5668-A4CC-4703-9D76-1A68EF48B1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519"/>
          <a:stretch/>
        </p:blipFill>
        <p:spPr>
          <a:xfrm>
            <a:off x="61791" y="12357"/>
            <a:ext cx="6635571" cy="9881286"/>
          </a:xfrm>
          <a:prstGeom prst="rect">
            <a:avLst/>
          </a:prstGeom>
        </p:spPr>
      </p:pic>
      <p:pic>
        <p:nvPicPr>
          <p:cNvPr id="7" name="Picture 6">
            <a:extLst>
              <a:ext uri="{FF2B5EF4-FFF2-40B4-BE49-F238E27FC236}">
                <a16:creationId xmlns:a16="http://schemas.microsoft.com/office/drawing/2014/main" id="{07FE4906-61FC-426F-B59B-9588E06BD0DF}"/>
              </a:ext>
            </a:extLst>
          </p:cNvPr>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357" y="-12357"/>
            <a:ext cx="6858000" cy="9906000"/>
          </a:xfrm>
          <a:prstGeom prst="rect">
            <a:avLst/>
          </a:prstGeom>
        </p:spPr>
      </p:pic>
      <p:sp>
        <p:nvSpPr>
          <p:cNvPr id="9" name="Rectangle 1">
            <a:extLst>
              <a:ext uri="{FF2B5EF4-FFF2-40B4-BE49-F238E27FC236}">
                <a16:creationId xmlns:a16="http://schemas.microsoft.com/office/drawing/2014/main" id="{C59D4738-5030-45A6-BC29-54FCAA38CFA7}"/>
              </a:ext>
            </a:extLst>
          </p:cNvPr>
          <p:cNvSpPr>
            <a:spLocks noChangeArrowheads="1"/>
          </p:cNvSpPr>
          <p:nvPr userDrawn="1"/>
        </p:nvSpPr>
        <p:spPr bwMode="auto">
          <a:xfrm>
            <a:off x="405038" y="2198640"/>
            <a:ext cx="436676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3600" b="0" i="0" u="none" strike="noStrike" cap="none" normalizeH="0" baseline="0" dirty="0">
                <a:ln>
                  <a:noFill/>
                </a:ln>
                <a:solidFill>
                  <a:srgbClr val="FFFFFF"/>
                </a:solidFill>
                <a:effectLst/>
                <a:latin typeface="VIC" panose="00000500000000000000" pitchFamily="2" charset="0"/>
                <a:ea typeface="Times New Roman" panose="02020603050405020304" pitchFamily="18" charset="0"/>
                <a:cs typeface="Times New Roman" panose="02020603050405020304" pitchFamily="18" charset="0"/>
              </a:rPr>
              <a:t>Central Highlands</a:t>
            </a:r>
            <a:endParaRPr kumimoji="0" lang="en-AU" altLang="en-US" sz="800" b="0" i="0" u="none" strike="noStrike" cap="none" normalizeH="0" baseline="0" dirty="0">
              <a:ln>
                <a:noFill/>
              </a:ln>
              <a:solidFill>
                <a:schemeClr val="tx1"/>
              </a:solidFill>
              <a:effectLst/>
              <a:latin typeface="VIC"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0" i="0" u="none" strike="noStrike" cap="none" normalizeH="0" baseline="0" dirty="0">
                <a:ln>
                  <a:noFill/>
                </a:ln>
                <a:solidFill>
                  <a:srgbClr val="FFFFFF"/>
                </a:solidFill>
                <a:effectLst/>
                <a:latin typeface="VIC" panose="00000500000000000000" pitchFamily="2" charset="0"/>
                <a:ea typeface="Times New Roman" panose="02020603050405020304" pitchFamily="18" charset="0"/>
                <a:cs typeface="Arial" panose="020B0604020202020204" pitchFamily="34" charset="0"/>
              </a:rPr>
              <a:t>Regional Digital Plan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0" i="0" u="none" strike="noStrike" cap="none" normalizeH="0" baseline="0" dirty="0">
                <a:ln>
                  <a:noFill/>
                </a:ln>
                <a:solidFill>
                  <a:srgbClr val="FFFFFF"/>
                </a:solidFill>
                <a:effectLst/>
                <a:latin typeface="VIC" panose="00000500000000000000" pitchFamily="2" charset="0"/>
                <a:cs typeface="Arial" panose="020B0604020202020204" pitchFamily="34" charset="0"/>
              </a:rPr>
              <a:t>Summary</a:t>
            </a:r>
            <a:endParaRPr kumimoji="0" lang="en-AU" altLang="en-US" sz="2800" b="0" i="0" u="none" strike="noStrike" cap="none" normalizeH="0" baseline="0" dirty="0">
              <a:ln>
                <a:noFill/>
              </a:ln>
              <a:solidFill>
                <a:schemeClr val="tx1"/>
              </a:solidFill>
              <a:effectLst/>
              <a:latin typeface="VIC" panose="00000500000000000000" pitchFamily="2" charset="0"/>
            </a:endParaRPr>
          </a:p>
        </p:txBody>
      </p:sp>
      <p:sp>
        <p:nvSpPr>
          <p:cNvPr id="2" name="Rectangle 1">
            <a:extLst>
              <a:ext uri="{FF2B5EF4-FFF2-40B4-BE49-F238E27FC236}">
                <a16:creationId xmlns:a16="http://schemas.microsoft.com/office/drawing/2014/main" id="{979B4FD0-9FC5-4A1F-A496-0D247B7B6B7F}"/>
              </a:ext>
            </a:extLst>
          </p:cNvPr>
          <p:cNvSpPr/>
          <p:nvPr userDrawn="1"/>
        </p:nvSpPr>
        <p:spPr>
          <a:xfrm>
            <a:off x="0" y="9777413"/>
            <a:ext cx="6858000" cy="128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C893C5D7-1883-427D-959F-65A825865523}"/>
              </a:ext>
            </a:extLst>
          </p:cNvPr>
          <p:cNvSpPr/>
          <p:nvPr userDrawn="1"/>
        </p:nvSpPr>
        <p:spPr>
          <a:xfrm>
            <a:off x="4771800" y="8748584"/>
            <a:ext cx="1925562" cy="1028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D1C3DF1-2756-4AB0-963E-61DB5D2FDD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5447" y="9040118"/>
            <a:ext cx="1928812" cy="399984"/>
          </a:xfrm>
          <a:prstGeom prst="rect">
            <a:avLst/>
          </a:prstGeom>
        </p:spPr>
      </p:pic>
    </p:spTree>
    <p:extLst>
      <p:ext uri="{BB962C8B-B14F-4D97-AF65-F5344CB8AC3E}">
        <p14:creationId xmlns:p14="http://schemas.microsoft.com/office/powerpoint/2010/main" val="988154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22938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890862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657218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2785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2533897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28/05/2019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03629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28/05/2019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778311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28/05/2019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149153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962433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84273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040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096175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826089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499427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2371268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28/05/2019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608824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28/05/2019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629682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28/05/2019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720759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872181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4265338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22308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696201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221735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9922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3137068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28/05/2019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179855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28/05/2019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3312044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28/05/2019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793439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892544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700492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932495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94727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007901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974577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977820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28/05/2019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312109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28/05/2019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3036713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28/05/2019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594424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025734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096299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76041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406550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30513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39568073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3427875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28/05/2019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374038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28/05/2019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5432050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28/05/2019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389185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518524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146848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4615203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841318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686306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81673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28/05/2019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36377745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28/05/2019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705983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28/05/2019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20718992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28/05/2019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4682956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8856038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8160662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3060251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9321906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9200707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1801178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28/05/2019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22595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28/05/2019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21347666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28/05/2019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2516615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28/05/2019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2317441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6127857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707820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8497823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13449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28/05/2019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50918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9607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6.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7.jp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6.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8.jpg"/><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6.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4.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9.jpg"/><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6.jp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4.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0.JPG"/><Relationship Id="rId5" Type="http://schemas.openxmlformats.org/officeDocument/2006/relationships/slideLayout" Target="../slideLayouts/slideLayout53.xml"/><Relationship Id="rId10" Type="http://schemas.openxmlformats.org/officeDocument/2006/relationships/theme" Target="../theme/theme6.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6.jp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4.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11.jpg"/><Relationship Id="rId5" Type="http://schemas.openxmlformats.org/officeDocument/2006/relationships/slideLayout" Target="../slideLayouts/slideLayout62.xml"/><Relationship Id="rId10"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image" Target="../media/image2.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6.jpg"/><Relationship Id="rId5" Type="http://schemas.openxmlformats.org/officeDocument/2006/relationships/slideLayout" Target="../slideLayouts/slideLayout71.xml"/><Relationship Id="rId10" Type="http://schemas.openxmlformats.org/officeDocument/2006/relationships/theme" Target="../theme/theme8.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165FC2-855B-44EC-AE3D-05663BEAB44A}"/>
              </a:ext>
            </a:extLst>
          </p:cNvPr>
          <p:cNvPicPr>
            <a:picLocks noChangeAspect="1"/>
          </p:cNvPicPr>
          <p:nvPr userDrawn="1"/>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6858000" cy="9905999"/>
          </a:xfrm>
          <a:prstGeom prst="rect">
            <a:avLst/>
          </a:prstGeom>
          <a:ln>
            <a:noFill/>
          </a:ln>
        </p:spPr>
      </p:pic>
      <p:pic>
        <p:nvPicPr>
          <p:cNvPr id="11" name="Picture 10">
            <a:extLst>
              <a:ext uri="{FF2B5EF4-FFF2-40B4-BE49-F238E27FC236}">
                <a16:creationId xmlns:a16="http://schemas.microsoft.com/office/drawing/2014/main" id="{911C4E42-71EC-4881-9EB6-9D77332F0EC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55447" y="9040118"/>
            <a:ext cx="1928812" cy="399984"/>
          </a:xfrm>
          <a:prstGeom prst="rect">
            <a:avLst/>
          </a:prstGeom>
        </p:spPr>
      </p:pic>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28/05/2019</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spTree>
    <p:extLst>
      <p:ext uri="{BB962C8B-B14F-4D97-AF65-F5344CB8AC3E}">
        <p14:creationId xmlns:p14="http://schemas.microsoft.com/office/powerpoint/2010/main" val="2848080193"/>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F25BC0F-A543-47C2-88CD-BE4969B408B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r="79756"/>
          <a:stretch/>
        </p:blipFill>
        <p:spPr>
          <a:xfrm>
            <a:off x="4949371" y="-1"/>
            <a:ext cx="1908629" cy="6285265"/>
          </a:xfrm>
          <a:prstGeom prst="rect">
            <a:avLst/>
          </a:prstGeom>
        </p:spPr>
      </p:pic>
      <p:grpSp>
        <p:nvGrpSpPr>
          <p:cNvPr id="8" name="Group 7">
            <a:extLst>
              <a:ext uri="{FF2B5EF4-FFF2-40B4-BE49-F238E27FC236}">
                <a16:creationId xmlns:a16="http://schemas.microsoft.com/office/drawing/2014/main" id="{46953BAB-788E-424B-A2A4-826C62EEB35C}"/>
              </a:ext>
            </a:extLst>
          </p:cNvPr>
          <p:cNvGrpSpPr/>
          <p:nvPr userDrawn="1"/>
        </p:nvGrpSpPr>
        <p:grpSpPr>
          <a:xfrm>
            <a:off x="0" y="-2"/>
            <a:ext cx="6858000" cy="9906002"/>
            <a:chOff x="-8068241" y="-32282"/>
            <a:chExt cx="6858000" cy="9906002"/>
          </a:xfrm>
        </p:grpSpPr>
        <p:pic>
          <p:nvPicPr>
            <p:cNvPr id="11" name="Picture 10">
              <a:extLst>
                <a:ext uri="{FF2B5EF4-FFF2-40B4-BE49-F238E27FC236}">
                  <a16:creationId xmlns:a16="http://schemas.microsoft.com/office/drawing/2014/main" id="{162B36D7-2D9F-4F4E-9C5B-95F19B551082}"/>
                </a:ext>
              </a:extLst>
            </p:cNvPr>
            <p:cNvPicPr>
              <a:picLocks noChangeAspect="1"/>
            </p:cNvPicPr>
            <p:nvPr userDrawn="1"/>
          </p:nvPicPr>
          <p:blipFill>
            <a:blip r:embed="rId12" cstate="print">
              <a:clrChange>
                <a:clrFrom>
                  <a:srgbClr val="78BE43"/>
                </a:clrFrom>
                <a:clrTo>
                  <a:srgbClr val="78BE43">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6000"/>
            </a:xfrm>
            <a:prstGeom prst="rect">
              <a:avLst/>
            </a:prstGeom>
          </p:spPr>
        </p:pic>
        <p:pic>
          <p:nvPicPr>
            <p:cNvPr id="12" name="Picture 11">
              <a:extLst>
                <a:ext uri="{FF2B5EF4-FFF2-40B4-BE49-F238E27FC236}">
                  <a16:creationId xmlns:a16="http://schemas.microsoft.com/office/drawing/2014/main" id="{FE0DDC25-AF1B-4402-A3FC-12437CB1FBAC}"/>
                </a:ext>
              </a:extLst>
            </p:cNvPr>
            <p:cNvPicPr>
              <a:picLocks noChangeAspect="1"/>
            </p:cNvPicPr>
            <p:nvPr userDrawn="1"/>
          </p:nvPicPr>
          <p:blipFill>
            <a:blip r:embed="rId13">
              <a:clrChange>
                <a:clrFrom>
                  <a:srgbClr val="61BA45"/>
                </a:clrFrom>
                <a:clrTo>
                  <a:srgbClr val="61BA45">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2"/>
              <a:ext cx="6858000" cy="9905999"/>
            </a:xfrm>
            <a:prstGeom prst="rect">
              <a:avLst/>
            </a:prstGeom>
          </p:spPr>
        </p:pic>
      </p:gr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28/05/2019</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pic>
        <p:nvPicPr>
          <p:cNvPr id="15" name="Picture 14">
            <a:extLst>
              <a:ext uri="{FF2B5EF4-FFF2-40B4-BE49-F238E27FC236}">
                <a16:creationId xmlns:a16="http://schemas.microsoft.com/office/drawing/2014/main" id="{94A087E2-76FE-4F76-B34B-339CB1E1720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55447" y="9040118"/>
            <a:ext cx="1928812" cy="399984"/>
          </a:xfrm>
          <a:prstGeom prst="rect">
            <a:avLst/>
          </a:prstGeom>
        </p:spPr>
      </p:pic>
    </p:spTree>
    <p:extLst>
      <p:ext uri="{BB962C8B-B14F-4D97-AF65-F5344CB8AC3E}">
        <p14:creationId xmlns:p14="http://schemas.microsoft.com/office/powerpoint/2010/main" val="426147656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xStyles>
    <p:titleStyle>
      <a:lvl1pPr algn="l"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8FBEC4-7857-4859-BDFC-34B68BECC020}"/>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22657" r="52600"/>
          <a:stretch/>
        </p:blipFill>
        <p:spPr>
          <a:xfrm>
            <a:off x="4720281" y="61515"/>
            <a:ext cx="2121820" cy="6431524"/>
          </a:xfrm>
          <a:prstGeom prst="rect">
            <a:avLst/>
          </a:prstGeom>
        </p:spPr>
      </p:pic>
      <p:grpSp>
        <p:nvGrpSpPr>
          <p:cNvPr id="16" name="Group 15">
            <a:extLst>
              <a:ext uri="{FF2B5EF4-FFF2-40B4-BE49-F238E27FC236}">
                <a16:creationId xmlns:a16="http://schemas.microsoft.com/office/drawing/2014/main" id="{E12DA3DC-FEDF-48F7-B0D2-0E19E85F4171}"/>
              </a:ext>
            </a:extLst>
          </p:cNvPr>
          <p:cNvGrpSpPr/>
          <p:nvPr userDrawn="1"/>
        </p:nvGrpSpPr>
        <p:grpSpPr>
          <a:xfrm>
            <a:off x="0" y="-1"/>
            <a:ext cx="6858000" cy="9906001"/>
            <a:chOff x="0" y="-1"/>
            <a:chExt cx="6858000" cy="9906001"/>
          </a:xfrm>
        </p:grpSpPr>
        <p:grpSp>
          <p:nvGrpSpPr>
            <p:cNvPr id="8" name="Group 7">
              <a:extLst>
                <a:ext uri="{FF2B5EF4-FFF2-40B4-BE49-F238E27FC236}">
                  <a16:creationId xmlns:a16="http://schemas.microsoft.com/office/drawing/2014/main" id="{46953BAB-788E-424B-A2A4-826C62EEB35C}"/>
                </a:ext>
              </a:extLst>
            </p:cNvPr>
            <p:cNvGrpSpPr/>
            <p:nvPr userDrawn="1"/>
          </p:nvGrpSpPr>
          <p:grpSpPr>
            <a:xfrm>
              <a:off x="0" y="0"/>
              <a:ext cx="6858000" cy="9906000"/>
              <a:chOff x="-8068241" y="-32280"/>
              <a:chExt cx="6858000" cy="9906000"/>
            </a:xfrm>
          </p:grpSpPr>
          <p:pic>
            <p:nvPicPr>
              <p:cNvPr id="11" name="Picture 10">
                <a:extLst>
                  <a:ext uri="{FF2B5EF4-FFF2-40B4-BE49-F238E27FC236}">
                    <a16:creationId xmlns:a16="http://schemas.microsoft.com/office/drawing/2014/main" id="{162B36D7-2D9F-4F4E-9C5B-95F19B551082}"/>
                  </a:ext>
                </a:extLst>
              </p:cNvPr>
              <p:cNvPicPr>
                <a:picLocks noChangeAspect="1"/>
              </p:cNvPicPr>
              <p:nvPr userDrawn="1"/>
            </p:nvPicPr>
            <p:blipFill>
              <a:blip r:embed="rId12" cstate="print">
                <a:clrChange>
                  <a:clrFrom>
                    <a:srgbClr val="78BE43"/>
                  </a:clrFrom>
                  <a:clrTo>
                    <a:srgbClr val="78BE43">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6000"/>
              </a:xfrm>
              <a:prstGeom prst="rect">
                <a:avLst/>
              </a:prstGeom>
            </p:spPr>
          </p:pic>
          <p:pic>
            <p:nvPicPr>
              <p:cNvPr id="12" name="Picture 11">
                <a:extLst>
                  <a:ext uri="{FF2B5EF4-FFF2-40B4-BE49-F238E27FC236}">
                    <a16:creationId xmlns:a16="http://schemas.microsoft.com/office/drawing/2014/main" id="{FE0DDC25-AF1B-4402-A3FC-12437CB1FBAC}"/>
                  </a:ext>
                </a:extLst>
              </p:cNvPr>
              <p:cNvPicPr>
                <a:picLocks noChangeAspect="1"/>
              </p:cNvPicPr>
              <p:nvPr userDrawn="1"/>
            </p:nvPicPr>
            <p:blipFill>
              <a:blip r:embed="rId13">
                <a:clrChange>
                  <a:clrFrom>
                    <a:srgbClr val="61BA45"/>
                  </a:clrFrom>
                  <a:clrTo>
                    <a:srgbClr val="61BA45">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5999"/>
              </a:xfrm>
              <a:prstGeom prst="rect">
                <a:avLst/>
              </a:prstGeom>
            </p:spPr>
          </p:pic>
        </p:grpSp>
        <p:sp>
          <p:nvSpPr>
            <p:cNvPr id="15" name="Isosceles Triangle 14">
              <a:extLst>
                <a:ext uri="{FF2B5EF4-FFF2-40B4-BE49-F238E27FC236}">
                  <a16:creationId xmlns:a16="http://schemas.microsoft.com/office/drawing/2014/main" id="{3A542DC8-0EAF-42AA-9978-188659535A6B}"/>
                </a:ext>
              </a:extLst>
            </p:cNvPr>
            <p:cNvSpPr/>
            <p:nvPr userDrawn="1"/>
          </p:nvSpPr>
          <p:spPr>
            <a:xfrm rot="10800000">
              <a:off x="3819299" y="-1"/>
              <a:ext cx="2695802" cy="2869406"/>
            </a:xfrm>
            <a:prstGeom prst="triangle">
              <a:avLst/>
            </a:prstGeom>
            <a:solidFill>
              <a:srgbClr val="EEDA9F"/>
            </a:solidFill>
            <a:ln>
              <a:solidFill>
                <a:srgbClr val="EEDA9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AA92184A-E2AB-4FC2-91E5-7A85AD1C0DD7}"/>
                </a:ext>
              </a:extLst>
            </p:cNvPr>
            <p:cNvSpPr/>
            <p:nvPr userDrawn="1"/>
          </p:nvSpPr>
          <p:spPr>
            <a:xfrm>
              <a:off x="38100" y="0"/>
              <a:ext cx="6804000" cy="159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28/05/2019</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pic>
        <p:nvPicPr>
          <p:cNvPr id="18" name="Picture 17">
            <a:extLst>
              <a:ext uri="{FF2B5EF4-FFF2-40B4-BE49-F238E27FC236}">
                <a16:creationId xmlns:a16="http://schemas.microsoft.com/office/drawing/2014/main" id="{781F4046-EF7B-4B08-9F56-06A208FBE59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55447" y="9040118"/>
            <a:ext cx="1928812" cy="399984"/>
          </a:xfrm>
          <a:prstGeom prst="rect">
            <a:avLst/>
          </a:prstGeom>
        </p:spPr>
      </p:pic>
    </p:spTree>
    <p:extLst>
      <p:ext uri="{BB962C8B-B14F-4D97-AF65-F5344CB8AC3E}">
        <p14:creationId xmlns:p14="http://schemas.microsoft.com/office/powerpoint/2010/main" val="33682208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xStyles>
    <p:titleStyle>
      <a:lvl1pPr algn="l"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E0507EB-0071-4ED7-8D67-3D737C9823E7}"/>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21187" r="55184"/>
          <a:stretch/>
        </p:blipFill>
        <p:spPr>
          <a:xfrm>
            <a:off x="38100" y="-1"/>
            <a:ext cx="2233614" cy="6285266"/>
          </a:xfrm>
          <a:prstGeom prst="rect">
            <a:avLst/>
          </a:prstGeom>
        </p:spPr>
      </p:pic>
      <p:grpSp>
        <p:nvGrpSpPr>
          <p:cNvPr id="16" name="Group 15">
            <a:extLst>
              <a:ext uri="{FF2B5EF4-FFF2-40B4-BE49-F238E27FC236}">
                <a16:creationId xmlns:a16="http://schemas.microsoft.com/office/drawing/2014/main" id="{E12DA3DC-FEDF-48F7-B0D2-0E19E85F4171}"/>
              </a:ext>
            </a:extLst>
          </p:cNvPr>
          <p:cNvGrpSpPr/>
          <p:nvPr userDrawn="1"/>
        </p:nvGrpSpPr>
        <p:grpSpPr>
          <a:xfrm flipH="1">
            <a:off x="0" y="0"/>
            <a:ext cx="6858000" cy="9906000"/>
            <a:chOff x="0" y="0"/>
            <a:chExt cx="6858000" cy="9906000"/>
          </a:xfrm>
        </p:grpSpPr>
        <p:grpSp>
          <p:nvGrpSpPr>
            <p:cNvPr id="8" name="Group 7">
              <a:extLst>
                <a:ext uri="{FF2B5EF4-FFF2-40B4-BE49-F238E27FC236}">
                  <a16:creationId xmlns:a16="http://schemas.microsoft.com/office/drawing/2014/main" id="{46953BAB-788E-424B-A2A4-826C62EEB35C}"/>
                </a:ext>
              </a:extLst>
            </p:cNvPr>
            <p:cNvGrpSpPr/>
            <p:nvPr userDrawn="1"/>
          </p:nvGrpSpPr>
          <p:grpSpPr>
            <a:xfrm>
              <a:off x="0" y="0"/>
              <a:ext cx="6858000" cy="9906000"/>
              <a:chOff x="-8068241" y="-32280"/>
              <a:chExt cx="6858000" cy="9906000"/>
            </a:xfrm>
          </p:grpSpPr>
          <p:pic>
            <p:nvPicPr>
              <p:cNvPr id="11" name="Picture 10">
                <a:extLst>
                  <a:ext uri="{FF2B5EF4-FFF2-40B4-BE49-F238E27FC236}">
                    <a16:creationId xmlns:a16="http://schemas.microsoft.com/office/drawing/2014/main" id="{162B36D7-2D9F-4F4E-9C5B-95F19B551082}"/>
                  </a:ext>
                </a:extLst>
              </p:cNvPr>
              <p:cNvPicPr>
                <a:picLocks noChangeAspect="1"/>
              </p:cNvPicPr>
              <p:nvPr userDrawn="1"/>
            </p:nvPicPr>
            <p:blipFill>
              <a:blip r:embed="rId12" cstate="print">
                <a:clrChange>
                  <a:clrFrom>
                    <a:srgbClr val="78BE43"/>
                  </a:clrFrom>
                  <a:clrTo>
                    <a:srgbClr val="78BE43">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6000"/>
              </a:xfrm>
              <a:prstGeom prst="rect">
                <a:avLst/>
              </a:prstGeom>
            </p:spPr>
          </p:pic>
          <p:pic>
            <p:nvPicPr>
              <p:cNvPr id="12" name="Picture 11">
                <a:extLst>
                  <a:ext uri="{FF2B5EF4-FFF2-40B4-BE49-F238E27FC236}">
                    <a16:creationId xmlns:a16="http://schemas.microsoft.com/office/drawing/2014/main" id="{FE0DDC25-AF1B-4402-A3FC-12437CB1FBAC}"/>
                  </a:ext>
                </a:extLst>
              </p:cNvPr>
              <p:cNvPicPr>
                <a:picLocks noChangeAspect="1"/>
              </p:cNvPicPr>
              <p:nvPr userDrawn="1"/>
            </p:nvPicPr>
            <p:blipFill>
              <a:blip r:embed="rId13">
                <a:clrChange>
                  <a:clrFrom>
                    <a:srgbClr val="61BA45"/>
                  </a:clrFrom>
                  <a:clrTo>
                    <a:srgbClr val="61BA45">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5999"/>
              </a:xfrm>
              <a:prstGeom prst="rect">
                <a:avLst/>
              </a:prstGeom>
            </p:spPr>
          </p:pic>
        </p:grpSp>
        <p:sp>
          <p:nvSpPr>
            <p:cNvPr id="13" name="Rectangle 12">
              <a:extLst>
                <a:ext uri="{FF2B5EF4-FFF2-40B4-BE49-F238E27FC236}">
                  <a16:creationId xmlns:a16="http://schemas.microsoft.com/office/drawing/2014/main" id="{AA92184A-E2AB-4FC2-91E5-7A85AD1C0DD7}"/>
                </a:ext>
              </a:extLst>
            </p:cNvPr>
            <p:cNvSpPr/>
            <p:nvPr userDrawn="1"/>
          </p:nvSpPr>
          <p:spPr>
            <a:xfrm>
              <a:off x="38100" y="0"/>
              <a:ext cx="6804000" cy="159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28/05/2019</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pic>
        <p:nvPicPr>
          <p:cNvPr id="17" name="Picture 16">
            <a:extLst>
              <a:ext uri="{FF2B5EF4-FFF2-40B4-BE49-F238E27FC236}">
                <a16:creationId xmlns:a16="http://schemas.microsoft.com/office/drawing/2014/main" id="{5487A26A-60C3-4EB9-82FF-1BBD276320F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55447" y="9040118"/>
            <a:ext cx="1928812" cy="399984"/>
          </a:xfrm>
          <a:prstGeom prst="rect">
            <a:avLst/>
          </a:prstGeom>
        </p:spPr>
      </p:pic>
    </p:spTree>
    <p:extLst>
      <p:ext uri="{BB962C8B-B14F-4D97-AF65-F5344CB8AC3E}">
        <p14:creationId xmlns:p14="http://schemas.microsoft.com/office/powerpoint/2010/main" val="12053361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txStyles>
    <p:titleStyle>
      <a:lvl1pPr algn="r"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1D9692E-BAE9-4630-9E18-A504B0F80500}"/>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64081" r="5511"/>
          <a:stretch/>
        </p:blipFill>
        <p:spPr>
          <a:xfrm>
            <a:off x="3894930" y="3322185"/>
            <a:ext cx="2963069" cy="6504165"/>
          </a:xfrm>
          <a:prstGeom prst="rect">
            <a:avLst/>
          </a:prstGeom>
        </p:spPr>
      </p:pic>
      <p:grpSp>
        <p:nvGrpSpPr>
          <p:cNvPr id="8" name="Group 7">
            <a:extLst>
              <a:ext uri="{FF2B5EF4-FFF2-40B4-BE49-F238E27FC236}">
                <a16:creationId xmlns:a16="http://schemas.microsoft.com/office/drawing/2014/main" id="{46953BAB-788E-424B-A2A4-826C62EEB35C}"/>
              </a:ext>
            </a:extLst>
          </p:cNvPr>
          <p:cNvGrpSpPr/>
          <p:nvPr userDrawn="1"/>
        </p:nvGrpSpPr>
        <p:grpSpPr>
          <a:xfrm flipV="1">
            <a:off x="0" y="-1"/>
            <a:ext cx="6858000" cy="9906000"/>
            <a:chOff x="-8068241" y="-32280"/>
            <a:chExt cx="6858000" cy="9906000"/>
          </a:xfrm>
        </p:grpSpPr>
        <p:pic>
          <p:nvPicPr>
            <p:cNvPr id="11" name="Picture 10">
              <a:extLst>
                <a:ext uri="{FF2B5EF4-FFF2-40B4-BE49-F238E27FC236}">
                  <a16:creationId xmlns:a16="http://schemas.microsoft.com/office/drawing/2014/main" id="{162B36D7-2D9F-4F4E-9C5B-95F19B551082}"/>
                </a:ext>
              </a:extLst>
            </p:cNvPr>
            <p:cNvPicPr>
              <a:picLocks noChangeAspect="1"/>
            </p:cNvPicPr>
            <p:nvPr userDrawn="1"/>
          </p:nvPicPr>
          <p:blipFill>
            <a:blip r:embed="rId12" cstate="print">
              <a:clrChange>
                <a:clrFrom>
                  <a:srgbClr val="78BE43"/>
                </a:clrFrom>
                <a:clrTo>
                  <a:srgbClr val="78BE43">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6000"/>
            </a:xfrm>
            <a:prstGeom prst="rect">
              <a:avLst/>
            </a:prstGeom>
          </p:spPr>
        </p:pic>
        <p:pic>
          <p:nvPicPr>
            <p:cNvPr id="12" name="Picture 11">
              <a:extLst>
                <a:ext uri="{FF2B5EF4-FFF2-40B4-BE49-F238E27FC236}">
                  <a16:creationId xmlns:a16="http://schemas.microsoft.com/office/drawing/2014/main" id="{FE0DDC25-AF1B-4402-A3FC-12437CB1FBAC}"/>
                </a:ext>
              </a:extLst>
            </p:cNvPr>
            <p:cNvPicPr>
              <a:picLocks noChangeAspect="1"/>
            </p:cNvPicPr>
            <p:nvPr userDrawn="1"/>
          </p:nvPicPr>
          <p:blipFill>
            <a:blip r:embed="rId13">
              <a:clrChange>
                <a:clrFrom>
                  <a:srgbClr val="61BA45"/>
                </a:clrFrom>
                <a:clrTo>
                  <a:srgbClr val="61BA45">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5999"/>
            </a:xfrm>
            <a:prstGeom prst="rect">
              <a:avLst/>
            </a:prstGeom>
          </p:spPr>
        </p:pic>
      </p:grpSp>
      <p:sp>
        <p:nvSpPr>
          <p:cNvPr id="19" name="Isosceles Triangle 18">
            <a:extLst>
              <a:ext uri="{FF2B5EF4-FFF2-40B4-BE49-F238E27FC236}">
                <a16:creationId xmlns:a16="http://schemas.microsoft.com/office/drawing/2014/main" id="{AE796FE1-C2B8-40C6-BE0C-22C5164F481E}"/>
              </a:ext>
            </a:extLst>
          </p:cNvPr>
          <p:cNvSpPr/>
          <p:nvPr userDrawn="1"/>
        </p:nvSpPr>
        <p:spPr>
          <a:xfrm rot="10800000" flipV="1">
            <a:off x="3819299" y="7036594"/>
            <a:ext cx="2695802" cy="2869406"/>
          </a:xfrm>
          <a:prstGeom prst="triangle">
            <a:avLst/>
          </a:prstGeom>
          <a:solidFill>
            <a:srgbClr val="EEDA9F"/>
          </a:solidFill>
          <a:ln>
            <a:solidFill>
              <a:srgbClr val="EEDA9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28/05/2019</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sp>
        <p:nvSpPr>
          <p:cNvPr id="20" name="Rectangle 19">
            <a:extLst>
              <a:ext uri="{FF2B5EF4-FFF2-40B4-BE49-F238E27FC236}">
                <a16:creationId xmlns:a16="http://schemas.microsoft.com/office/drawing/2014/main" id="{7C91A997-922C-4099-8873-B10D8792C8DF}"/>
              </a:ext>
            </a:extLst>
          </p:cNvPr>
          <p:cNvSpPr/>
          <p:nvPr userDrawn="1"/>
        </p:nvSpPr>
        <p:spPr>
          <a:xfrm flipV="1">
            <a:off x="38100" y="9746702"/>
            <a:ext cx="6804000" cy="159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a:extLst>
              <a:ext uri="{FF2B5EF4-FFF2-40B4-BE49-F238E27FC236}">
                <a16:creationId xmlns:a16="http://schemas.microsoft.com/office/drawing/2014/main" id="{C254A63F-E6D1-470A-9F6B-296EFF29B34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55447" y="9040118"/>
            <a:ext cx="1928812" cy="399984"/>
          </a:xfrm>
          <a:prstGeom prst="rect">
            <a:avLst/>
          </a:prstGeom>
        </p:spPr>
      </p:pic>
    </p:spTree>
    <p:extLst>
      <p:ext uri="{BB962C8B-B14F-4D97-AF65-F5344CB8AC3E}">
        <p14:creationId xmlns:p14="http://schemas.microsoft.com/office/powerpoint/2010/main" val="349175270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Lst>
  <p:txStyles>
    <p:titleStyle>
      <a:lvl1pPr algn="l"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5E865F-8BA1-4294-A76D-653E512A32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45098" r="38948"/>
          <a:stretch/>
        </p:blipFill>
        <p:spPr>
          <a:xfrm>
            <a:off x="105908" y="2666999"/>
            <a:ext cx="1694318" cy="7079701"/>
          </a:xfrm>
          <a:prstGeom prst="rect">
            <a:avLst/>
          </a:prstGeom>
        </p:spPr>
      </p:pic>
      <p:grpSp>
        <p:nvGrpSpPr>
          <p:cNvPr id="16" name="Group 15">
            <a:extLst>
              <a:ext uri="{FF2B5EF4-FFF2-40B4-BE49-F238E27FC236}">
                <a16:creationId xmlns:a16="http://schemas.microsoft.com/office/drawing/2014/main" id="{E12DA3DC-FEDF-48F7-B0D2-0E19E85F4171}"/>
              </a:ext>
            </a:extLst>
          </p:cNvPr>
          <p:cNvGrpSpPr/>
          <p:nvPr userDrawn="1"/>
        </p:nvGrpSpPr>
        <p:grpSpPr>
          <a:xfrm flipH="1" flipV="1">
            <a:off x="0" y="0"/>
            <a:ext cx="6858000" cy="9906000"/>
            <a:chOff x="0" y="0"/>
            <a:chExt cx="6858000" cy="9906000"/>
          </a:xfrm>
        </p:grpSpPr>
        <p:grpSp>
          <p:nvGrpSpPr>
            <p:cNvPr id="8" name="Group 7">
              <a:extLst>
                <a:ext uri="{FF2B5EF4-FFF2-40B4-BE49-F238E27FC236}">
                  <a16:creationId xmlns:a16="http://schemas.microsoft.com/office/drawing/2014/main" id="{46953BAB-788E-424B-A2A4-826C62EEB35C}"/>
                </a:ext>
              </a:extLst>
            </p:cNvPr>
            <p:cNvGrpSpPr/>
            <p:nvPr userDrawn="1"/>
          </p:nvGrpSpPr>
          <p:grpSpPr>
            <a:xfrm>
              <a:off x="0" y="0"/>
              <a:ext cx="6858000" cy="9906000"/>
              <a:chOff x="-8068241" y="-32280"/>
              <a:chExt cx="6858000" cy="9906000"/>
            </a:xfrm>
          </p:grpSpPr>
          <p:pic>
            <p:nvPicPr>
              <p:cNvPr id="11" name="Picture 10">
                <a:extLst>
                  <a:ext uri="{FF2B5EF4-FFF2-40B4-BE49-F238E27FC236}">
                    <a16:creationId xmlns:a16="http://schemas.microsoft.com/office/drawing/2014/main" id="{162B36D7-2D9F-4F4E-9C5B-95F19B551082}"/>
                  </a:ext>
                </a:extLst>
              </p:cNvPr>
              <p:cNvPicPr>
                <a:picLocks noChangeAspect="1"/>
              </p:cNvPicPr>
              <p:nvPr userDrawn="1"/>
            </p:nvPicPr>
            <p:blipFill>
              <a:blip r:embed="rId12" cstate="print">
                <a:clrChange>
                  <a:clrFrom>
                    <a:srgbClr val="78BE43"/>
                  </a:clrFrom>
                  <a:clrTo>
                    <a:srgbClr val="78BE43">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6000"/>
              </a:xfrm>
              <a:prstGeom prst="rect">
                <a:avLst/>
              </a:prstGeom>
            </p:spPr>
          </p:pic>
          <p:pic>
            <p:nvPicPr>
              <p:cNvPr id="12" name="Picture 11">
                <a:extLst>
                  <a:ext uri="{FF2B5EF4-FFF2-40B4-BE49-F238E27FC236}">
                    <a16:creationId xmlns:a16="http://schemas.microsoft.com/office/drawing/2014/main" id="{FE0DDC25-AF1B-4402-A3FC-12437CB1FBAC}"/>
                  </a:ext>
                </a:extLst>
              </p:cNvPr>
              <p:cNvPicPr>
                <a:picLocks noChangeAspect="1"/>
              </p:cNvPicPr>
              <p:nvPr userDrawn="1"/>
            </p:nvPicPr>
            <p:blipFill>
              <a:blip r:embed="rId13">
                <a:clrChange>
                  <a:clrFrom>
                    <a:srgbClr val="61BA45"/>
                  </a:clrFrom>
                  <a:clrTo>
                    <a:srgbClr val="61BA45">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5999"/>
              </a:xfrm>
              <a:prstGeom prst="rect">
                <a:avLst/>
              </a:prstGeom>
            </p:spPr>
          </p:pic>
        </p:grpSp>
        <p:sp>
          <p:nvSpPr>
            <p:cNvPr id="13" name="Rectangle 12">
              <a:extLst>
                <a:ext uri="{FF2B5EF4-FFF2-40B4-BE49-F238E27FC236}">
                  <a16:creationId xmlns:a16="http://schemas.microsoft.com/office/drawing/2014/main" id="{AA92184A-E2AB-4FC2-91E5-7A85AD1C0DD7}"/>
                </a:ext>
              </a:extLst>
            </p:cNvPr>
            <p:cNvSpPr/>
            <p:nvPr userDrawn="1"/>
          </p:nvSpPr>
          <p:spPr>
            <a:xfrm>
              <a:off x="38100" y="0"/>
              <a:ext cx="6804000" cy="159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28/05/2019</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pic>
        <p:nvPicPr>
          <p:cNvPr id="17" name="Picture 16">
            <a:extLst>
              <a:ext uri="{FF2B5EF4-FFF2-40B4-BE49-F238E27FC236}">
                <a16:creationId xmlns:a16="http://schemas.microsoft.com/office/drawing/2014/main" id="{9073F685-06F7-4E98-9066-C031A782EB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55447" y="9040118"/>
            <a:ext cx="1928812" cy="399984"/>
          </a:xfrm>
          <a:prstGeom prst="rect">
            <a:avLst/>
          </a:prstGeom>
        </p:spPr>
      </p:pic>
    </p:spTree>
    <p:extLst>
      <p:ext uri="{BB962C8B-B14F-4D97-AF65-F5344CB8AC3E}">
        <p14:creationId xmlns:p14="http://schemas.microsoft.com/office/powerpoint/2010/main" val="424520884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txStyles>
    <p:titleStyle>
      <a:lvl1pPr algn="l"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3E0C2E-1CEB-4321-A530-090DD684BE41}"/>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r="54305"/>
          <a:stretch/>
        </p:blipFill>
        <p:spPr>
          <a:xfrm>
            <a:off x="25262" y="3349105"/>
            <a:ext cx="2246451" cy="6556896"/>
          </a:xfrm>
          <a:prstGeom prst="rect">
            <a:avLst/>
          </a:prstGeom>
        </p:spPr>
      </p:pic>
      <p:grpSp>
        <p:nvGrpSpPr>
          <p:cNvPr id="16" name="Group 15">
            <a:extLst>
              <a:ext uri="{FF2B5EF4-FFF2-40B4-BE49-F238E27FC236}">
                <a16:creationId xmlns:a16="http://schemas.microsoft.com/office/drawing/2014/main" id="{E12DA3DC-FEDF-48F7-B0D2-0E19E85F4171}"/>
              </a:ext>
            </a:extLst>
          </p:cNvPr>
          <p:cNvGrpSpPr/>
          <p:nvPr userDrawn="1"/>
        </p:nvGrpSpPr>
        <p:grpSpPr>
          <a:xfrm flipH="1" flipV="1">
            <a:off x="0" y="0"/>
            <a:ext cx="6858000" cy="9906000"/>
            <a:chOff x="0" y="0"/>
            <a:chExt cx="6858000" cy="9906000"/>
          </a:xfrm>
        </p:grpSpPr>
        <p:grpSp>
          <p:nvGrpSpPr>
            <p:cNvPr id="8" name="Group 7">
              <a:extLst>
                <a:ext uri="{FF2B5EF4-FFF2-40B4-BE49-F238E27FC236}">
                  <a16:creationId xmlns:a16="http://schemas.microsoft.com/office/drawing/2014/main" id="{46953BAB-788E-424B-A2A4-826C62EEB35C}"/>
                </a:ext>
              </a:extLst>
            </p:cNvPr>
            <p:cNvGrpSpPr/>
            <p:nvPr userDrawn="1"/>
          </p:nvGrpSpPr>
          <p:grpSpPr>
            <a:xfrm>
              <a:off x="0" y="0"/>
              <a:ext cx="6858000" cy="9906000"/>
              <a:chOff x="-8068241" y="-32280"/>
              <a:chExt cx="6858000" cy="9906000"/>
            </a:xfrm>
          </p:grpSpPr>
          <p:pic>
            <p:nvPicPr>
              <p:cNvPr id="11" name="Picture 10">
                <a:extLst>
                  <a:ext uri="{FF2B5EF4-FFF2-40B4-BE49-F238E27FC236}">
                    <a16:creationId xmlns:a16="http://schemas.microsoft.com/office/drawing/2014/main" id="{162B36D7-2D9F-4F4E-9C5B-95F19B551082}"/>
                  </a:ext>
                </a:extLst>
              </p:cNvPr>
              <p:cNvPicPr>
                <a:picLocks noChangeAspect="1"/>
              </p:cNvPicPr>
              <p:nvPr userDrawn="1"/>
            </p:nvPicPr>
            <p:blipFill>
              <a:blip r:embed="rId12" cstate="print">
                <a:clrChange>
                  <a:clrFrom>
                    <a:srgbClr val="78BE43"/>
                  </a:clrFrom>
                  <a:clrTo>
                    <a:srgbClr val="78BE43">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6000"/>
              </a:xfrm>
              <a:prstGeom prst="rect">
                <a:avLst/>
              </a:prstGeom>
            </p:spPr>
          </p:pic>
          <p:pic>
            <p:nvPicPr>
              <p:cNvPr id="12" name="Picture 11">
                <a:extLst>
                  <a:ext uri="{FF2B5EF4-FFF2-40B4-BE49-F238E27FC236}">
                    <a16:creationId xmlns:a16="http://schemas.microsoft.com/office/drawing/2014/main" id="{FE0DDC25-AF1B-4402-A3FC-12437CB1FBAC}"/>
                  </a:ext>
                </a:extLst>
              </p:cNvPr>
              <p:cNvPicPr>
                <a:picLocks noChangeAspect="1"/>
              </p:cNvPicPr>
              <p:nvPr userDrawn="1"/>
            </p:nvPicPr>
            <p:blipFill>
              <a:blip r:embed="rId13">
                <a:clrChange>
                  <a:clrFrom>
                    <a:srgbClr val="61BA45"/>
                  </a:clrFrom>
                  <a:clrTo>
                    <a:srgbClr val="61BA45">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5999"/>
              </a:xfrm>
              <a:prstGeom prst="rect">
                <a:avLst/>
              </a:prstGeom>
            </p:spPr>
          </p:pic>
        </p:grpSp>
        <p:sp>
          <p:nvSpPr>
            <p:cNvPr id="13" name="Rectangle 12">
              <a:extLst>
                <a:ext uri="{FF2B5EF4-FFF2-40B4-BE49-F238E27FC236}">
                  <a16:creationId xmlns:a16="http://schemas.microsoft.com/office/drawing/2014/main" id="{AA92184A-E2AB-4FC2-91E5-7A85AD1C0DD7}"/>
                </a:ext>
              </a:extLst>
            </p:cNvPr>
            <p:cNvSpPr/>
            <p:nvPr userDrawn="1"/>
          </p:nvSpPr>
          <p:spPr>
            <a:xfrm>
              <a:off x="38100" y="0"/>
              <a:ext cx="6804000" cy="159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28/05/2019</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pic>
        <p:nvPicPr>
          <p:cNvPr id="17" name="Picture 16">
            <a:extLst>
              <a:ext uri="{FF2B5EF4-FFF2-40B4-BE49-F238E27FC236}">
                <a16:creationId xmlns:a16="http://schemas.microsoft.com/office/drawing/2014/main" id="{BB58CE4A-E922-4DD9-BAF5-C3C28B5E523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55447" y="9040118"/>
            <a:ext cx="1928812" cy="399984"/>
          </a:xfrm>
          <a:prstGeom prst="rect">
            <a:avLst/>
          </a:prstGeom>
        </p:spPr>
      </p:pic>
    </p:spTree>
    <p:extLst>
      <p:ext uri="{BB962C8B-B14F-4D97-AF65-F5344CB8AC3E}">
        <p14:creationId xmlns:p14="http://schemas.microsoft.com/office/powerpoint/2010/main" val="49876037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txStyles>
    <p:titleStyle>
      <a:lvl1pPr algn="l"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34EBF7-4BA2-4FFD-95EF-B437EEC1362C}"/>
              </a:ext>
            </a:extLst>
          </p:cNvPr>
          <p:cNvPicPr>
            <a:picLocks noChangeAspect="1"/>
          </p:cNvPicPr>
          <p:nvPr userDrawn="1"/>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flipV="1">
            <a:off x="1" y="0"/>
            <a:ext cx="6858000" cy="9905999"/>
          </a:xfrm>
          <a:prstGeom prst="rect">
            <a:avLst/>
          </a:prstGeom>
        </p:spPr>
      </p:pic>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28/05/2019</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pic>
        <p:nvPicPr>
          <p:cNvPr id="10" name="Picture 9">
            <a:extLst>
              <a:ext uri="{FF2B5EF4-FFF2-40B4-BE49-F238E27FC236}">
                <a16:creationId xmlns:a16="http://schemas.microsoft.com/office/drawing/2014/main" id="{C5980855-FD7C-4D64-AC6F-18D96B63A80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455447" y="9040118"/>
            <a:ext cx="1928812" cy="399984"/>
          </a:xfrm>
          <a:prstGeom prst="rect">
            <a:avLst/>
          </a:prstGeom>
        </p:spPr>
      </p:pic>
    </p:spTree>
    <p:extLst>
      <p:ext uri="{BB962C8B-B14F-4D97-AF65-F5344CB8AC3E}">
        <p14:creationId xmlns:p14="http://schemas.microsoft.com/office/powerpoint/2010/main" val="28938029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lvl1pPr algn="l"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jpg"/><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54.xml"/><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3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18.png"/><Relationship Id="rId2" Type="http://schemas.openxmlformats.org/officeDocument/2006/relationships/image" Target="../media/image36.png"/><Relationship Id="rId1" Type="http://schemas.openxmlformats.org/officeDocument/2006/relationships/slideLayout" Target="../slideLayouts/slideLayout4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Layout" Target="../slideLayouts/slideLayout62.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3.png"/><Relationship Id="rId7" Type="http://schemas.openxmlformats.org/officeDocument/2006/relationships/image" Target="../media/image46.png"/><Relationship Id="rId2" Type="http://schemas.openxmlformats.org/officeDocument/2006/relationships/image" Target="../media/image28.jpg"/><Relationship Id="rId1" Type="http://schemas.openxmlformats.org/officeDocument/2006/relationships/slideLayout" Target="../slideLayouts/slideLayout7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39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13944AB2-9439-4FD2-BC7D-D7E4635563A4}"/>
              </a:ext>
            </a:extLst>
          </p:cNvPr>
          <p:cNvPicPr>
            <a:picLocks noChangeAspect="1"/>
          </p:cNvPicPr>
          <p:nvPr/>
        </p:nvPicPr>
        <p:blipFill>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944501" y="1856906"/>
            <a:ext cx="2491527" cy="1903930"/>
          </a:xfrm>
          <a:prstGeom prst="rect">
            <a:avLst/>
          </a:prstGeom>
        </p:spPr>
      </p:pic>
      <p:graphicFrame>
        <p:nvGraphicFramePr>
          <p:cNvPr id="2" name="Table 1">
            <a:extLst>
              <a:ext uri="{FF2B5EF4-FFF2-40B4-BE49-F238E27FC236}">
                <a16:creationId xmlns:a16="http://schemas.microsoft.com/office/drawing/2014/main" id="{C0C02105-FD92-4738-91D6-CF71794DA31C}"/>
              </a:ext>
            </a:extLst>
          </p:cNvPr>
          <p:cNvGraphicFramePr>
            <a:graphicFrameLocks noGrp="1"/>
          </p:cNvGraphicFramePr>
          <p:nvPr>
            <p:extLst>
              <p:ext uri="{D42A27DB-BD31-4B8C-83A1-F6EECF244321}">
                <p14:modId xmlns:p14="http://schemas.microsoft.com/office/powerpoint/2010/main" val="993899486"/>
              </p:ext>
            </p:extLst>
          </p:nvPr>
        </p:nvGraphicFramePr>
        <p:xfrm>
          <a:off x="504473" y="6030016"/>
          <a:ext cx="5915025" cy="2263072"/>
        </p:xfrm>
        <a:graphic>
          <a:graphicData uri="http://schemas.openxmlformats.org/drawingml/2006/table">
            <a:tbl>
              <a:tblPr>
                <a:tableStyleId>{2D5ABB26-0587-4C30-8999-92F81FD0307C}</a:tableStyleId>
              </a:tblPr>
              <a:tblGrid>
                <a:gridCol w="498511">
                  <a:extLst>
                    <a:ext uri="{9D8B030D-6E8A-4147-A177-3AD203B41FA5}">
                      <a16:colId xmlns:a16="http://schemas.microsoft.com/office/drawing/2014/main" val="3587760022"/>
                    </a:ext>
                  </a:extLst>
                </a:gridCol>
                <a:gridCol w="544527">
                  <a:extLst>
                    <a:ext uri="{9D8B030D-6E8A-4147-A177-3AD203B41FA5}">
                      <a16:colId xmlns:a16="http://schemas.microsoft.com/office/drawing/2014/main" val="1492334136"/>
                    </a:ext>
                  </a:extLst>
                </a:gridCol>
                <a:gridCol w="831207">
                  <a:extLst>
                    <a:ext uri="{9D8B030D-6E8A-4147-A177-3AD203B41FA5}">
                      <a16:colId xmlns:a16="http://schemas.microsoft.com/office/drawing/2014/main" val="4158264554"/>
                    </a:ext>
                  </a:extLst>
                </a:gridCol>
                <a:gridCol w="831207">
                  <a:extLst>
                    <a:ext uri="{9D8B030D-6E8A-4147-A177-3AD203B41FA5}">
                      <a16:colId xmlns:a16="http://schemas.microsoft.com/office/drawing/2014/main" val="1438178138"/>
                    </a:ext>
                  </a:extLst>
                </a:gridCol>
                <a:gridCol w="3209573">
                  <a:extLst>
                    <a:ext uri="{9D8B030D-6E8A-4147-A177-3AD203B41FA5}">
                      <a16:colId xmlns:a16="http://schemas.microsoft.com/office/drawing/2014/main" val="1011819260"/>
                    </a:ext>
                  </a:extLst>
                </a:gridCol>
              </a:tblGrid>
              <a:tr h="282884">
                <a:tc>
                  <a:txBody>
                    <a:bodyPr/>
                    <a:lstStyle/>
                    <a:p>
                      <a:pPr algn="ctr" fontAlgn="ctr"/>
                      <a:r>
                        <a:rPr lang="en-US" sz="900" b="1" u="none" strike="noStrike" dirty="0">
                          <a:solidFill>
                            <a:schemeClr val="tx1">
                              <a:lumMod val="50000"/>
                              <a:lumOff val="50000"/>
                            </a:schemeClr>
                          </a:solidFill>
                          <a:effectLst/>
                          <a:latin typeface="VIC" panose="00000500000000000000" pitchFamily="2" charset="0"/>
                        </a:rPr>
                        <a:t>Road</a:t>
                      </a:r>
                      <a:endParaRPr lang="en-AU" sz="900" b="1" i="0" u="none" strike="noStrike" dirty="0">
                        <a:solidFill>
                          <a:schemeClr val="tx1">
                            <a:lumMod val="50000"/>
                            <a:lumOff val="50000"/>
                          </a:schemeClr>
                        </a:solidFill>
                        <a:effectLst/>
                        <a:latin typeface="VIC" panose="00000500000000000000" pitchFamily="2" charset="0"/>
                      </a:endParaRPr>
                    </a:p>
                    <a:p>
                      <a:pPr algn="ctr" fontAlgn="ctr"/>
                      <a:r>
                        <a:rPr lang="en-AU" sz="900" b="1" u="none" strike="noStrike" dirty="0">
                          <a:solidFill>
                            <a:schemeClr val="tx1">
                              <a:lumMod val="50000"/>
                              <a:lumOff val="50000"/>
                            </a:schemeClr>
                          </a:solidFill>
                          <a:effectLst/>
                          <a:latin typeface="VIC" panose="00000500000000000000" pitchFamily="2" charset="0"/>
                        </a:rPr>
                        <a:t>Class</a:t>
                      </a:r>
                      <a:endParaRPr lang="en-AU" sz="900" b="1" i="0" u="none" strike="noStrike" dirty="0">
                        <a:solidFill>
                          <a:schemeClr val="tx1">
                            <a:lumMod val="50000"/>
                            <a:lumOff val="50000"/>
                          </a:schemeClr>
                        </a:solidFill>
                        <a:effectLst/>
                        <a:latin typeface="VIC" panose="00000500000000000000" pitchFamily="2" charset="0"/>
                      </a:endParaRPr>
                    </a:p>
                  </a:txBody>
                  <a:tcPr marL="8564" marR="8564" marT="856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1" u="none" strike="noStrike" dirty="0">
                          <a:solidFill>
                            <a:schemeClr val="tx1">
                              <a:lumMod val="50000"/>
                              <a:lumOff val="50000"/>
                            </a:schemeClr>
                          </a:solidFill>
                          <a:effectLst/>
                          <a:latin typeface="VIC" panose="00000500000000000000" pitchFamily="2" charset="0"/>
                        </a:rPr>
                        <a:t>ID</a:t>
                      </a:r>
                      <a:endParaRPr lang="en-AU" sz="900" b="1" i="0" u="none" strike="noStrike" dirty="0">
                        <a:solidFill>
                          <a:schemeClr val="tx1">
                            <a:lumMod val="50000"/>
                            <a:lumOff val="50000"/>
                          </a:schemeClr>
                        </a:solidFill>
                        <a:effectLst/>
                        <a:latin typeface="VIC" panose="00000500000000000000" pitchFamily="2" charset="0"/>
                      </a:endParaRPr>
                    </a:p>
                  </a:txBody>
                  <a:tcPr marL="8564" marR="8564" marT="856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1" u="none" strike="noStrike" dirty="0">
                          <a:solidFill>
                            <a:schemeClr val="tx1">
                              <a:lumMod val="50000"/>
                              <a:lumOff val="50000"/>
                            </a:schemeClr>
                          </a:solidFill>
                          <a:effectLst/>
                          <a:latin typeface="VIC" panose="00000500000000000000" pitchFamily="2" charset="0"/>
                        </a:rPr>
                        <a:t>From</a:t>
                      </a:r>
                      <a:endParaRPr lang="en-AU" sz="900" b="1" i="0" u="none" strike="noStrike" dirty="0">
                        <a:solidFill>
                          <a:schemeClr val="tx1">
                            <a:lumMod val="50000"/>
                            <a:lumOff val="50000"/>
                          </a:schemeClr>
                        </a:solidFill>
                        <a:effectLst/>
                        <a:latin typeface="VIC" panose="00000500000000000000" pitchFamily="2" charset="0"/>
                      </a:endParaRPr>
                    </a:p>
                  </a:txBody>
                  <a:tcPr marL="8564" marR="8564" marT="856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1" u="none" strike="noStrike" dirty="0">
                          <a:solidFill>
                            <a:schemeClr val="tx1">
                              <a:lumMod val="50000"/>
                              <a:lumOff val="50000"/>
                            </a:schemeClr>
                          </a:solidFill>
                          <a:effectLst/>
                          <a:latin typeface="VIC" panose="00000500000000000000" pitchFamily="2" charset="0"/>
                        </a:rPr>
                        <a:t>To</a:t>
                      </a:r>
                      <a:endParaRPr lang="en-AU" sz="900" b="1" i="0" u="none" strike="noStrike" dirty="0">
                        <a:solidFill>
                          <a:schemeClr val="tx1">
                            <a:lumMod val="50000"/>
                            <a:lumOff val="50000"/>
                          </a:schemeClr>
                        </a:solidFill>
                        <a:effectLst/>
                        <a:latin typeface="VIC" panose="00000500000000000000" pitchFamily="2" charset="0"/>
                      </a:endParaRPr>
                    </a:p>
                  </a:txBody>
                  <a:tcPr marL="8564" marR="8564" marT="856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1" u="none" strike="noStrike" dirty="0">
                          <a:solidFill>
                            <a:schemeClr val="tx1">
                              <a:lumMod val="50000"/>
                              <a:lumOff val="50000"/>
                            </a:schemeClr>
                          </a:solidFill>
                          <a:effectLst/>
                          <a:latin typeface="VIC" panose="00000500000000000000" pitchFamily="2" charset="0"/>
                        </a:rPr>
                        <a:t>Mobile coverage</a:t>
                      </a:r>
                      <a:endParaRPr lang="en-AU" sz="900" b="1" i="0" u="none" strike="noStrike" dirty="0">
                        <a:solidFill>
                          <a:schemeClr val="tx1">
                            <a:lumMod val="50000"/>
                            <a:lumOff val="50000"/>
                          </a:schemeClr>
                        </a:solidFill>
                        <a:effectLst/>
                        <a:latin typeface="VIC" panose="00000500000000000000" pitchFamily="2" charset="0"/>
                      </a:endParaRPr>
                    </a:p>
                  </a:txBody>
                  <a:tcPr marL="8564" marR="8564" marT="856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8852990"/>
                  </a:ext>
                </a:extLst>
              </a:tr>
              <a:tr h="282884">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A</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 </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 </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 -</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80975" indent="0" algn="l" fontAlgn="ctr"/>
                      <a:r>
                        <a:rPr lang="en-US" sz="900" u="none" strike="noStrike" dirty="0">
                          <a:solidFill>
                            <a:schemeClr val="tx1">
                              <a:lumMod val="50000"/>
                              <a:lumOff val="50000"/>
                            </a:schemeClr>
                          </a:solidFill>
                          <a:effectLst/>
                          <a:latin typeface="VIC" panose="00000500000000000000" pitchFamily="2" charset="0"/>
                        </a:rPr>
                        <a:t>Coverage by 1-2 carriers on all A- level roads</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083517"/>
                  </a:ext>
                </a:extLst>
              </a:tr>
              <a:tr h="282884">
                <a:tc rowSpan="2">
                  <a:txBody>
                    <a:bodyPr/>
                    <a:lstStyle/>
                    <a:p>
                      <a:pPr algn="ctr" fontAlgn="ctr"/>
                      <a:r>
                        <a:rPr lang="en-US" sz="900" u="none" strike="noStrike" dirty="0">
                          <a:solidFill>
                            <a:schemeClr val="tx1">
                              <a:lumMod val="50000"/>
                              <a:lumOff val="50000"/>
                            </a:schemeClr>
                          </a:solidFill>
                          <a:effectLst/>
                          <a:latin typeface="VIC" panose="00000500000000000000" pitchFamily="2" charset="0"/>
                        </a:rPr>
                        <a:t>B</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B180</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Ararat</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err="1">
                          <a:solidFill>
                            <a:schemeClr val="tx1">
                              <a:lumMod val="50000"/>
                              <a:lumOff val="50000"/>
                            </a:schemeClr>
                          </a:solidFill>
                          <a:effectLst/>
                          <a:latin typeface="VIC" panose="00000500000000000000" pitchFamily="2" charset="0"/>
                        </a:rPr>
                        <a:t>Maroona</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80975" indent="0" algn="l" fontAlgn="ctr"/>
                      <a:r>
                        <a:rPr lang="en-US" sz="900" u="none" strike="noStrike" dirty="0">
                          <a:solidFill>
                            <a:schemeClr val="tx1">
                              <a:lumMod val="50000"/>
                              <a:lumOff val="50000"/>
                            </a:schemeClr>
                          </a:solidFill>
                          <a:effectLst/>
                          <a:latin typeface="VIC" panose="00000500000000000000" pitchFamily="2" charset="0"/>
                        </a:rPr>
                        <a:t>Coverage by 1 carrier only</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80046337"/>
                  </a:ext>
                </a:extLst>
              </a:tr>
              <a:tr h="282884">
                <a:tc vMerge="1">
                  <a:txBody>
                    <a:bodyPr/>
                    <a:lstStyle/>
                    <a:p>
                      <a:endParaRPr lang="en-AU"/>
                    </a:p>
                  </a:txBody>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B180</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Ararat</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Avoca</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80975" indent="0" algn="l" fontAlgn="ctr"/>
                      <a:r>
                        <a:rPr lang="en-US" sz="900" u="none" strike="noStrike" dirty="0">
                          <a:solidFill>
                            <a:schemeClr val="tx1">
                              <a:lumMod val="50000"/>
                              <a:lumOff val="50000"/>
                            </a:schemeClr>
                          </a:solidFill>
                          <a:effectLst/>
                          <a:latin typeface="VIC" panose="00000500000000000000" pitchFamily="2" charset="0"/>
                        </a:rPr>
                        <a:t>Major gaps</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37340929"/>
                  </a:ext>
                </a:extLst>
              </a:tr>
              <a:tr h="282884">
                <a:tc>
                  <a:txBody>
                    <a:bodyPr/>
                    <a:lstStyle/>
                    <a:p>
                      <a:pPr algn="ctr" fontAlgn="ctr"/>
                      <a:r>
                        <a:rPr lang="en-US" sz="900" u="none" strike="noStrike">
                          <a:solidFill>
                            <a:schemeClr val="tx1">
                              <a:lumMod val="50000"/>
                              <a:lumOff val="50000"/>
                            </a:schemeClr>
                          </a:solidFill>
                          <a:effectLst/>
                          <a:latin typeface="VIC" panose="00000500000000000000" pitchFamily="2" charset="0"/>
                        </a:rPr>
                        <a:t>C</a:t>
                      </a:r>
                      <a:endParaRPr lang="en-AU" sz="900" b="0" i="0" u="none" strike="noStrike">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C216</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Halls Gap</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South</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80975" indent="0" algn="l" fontAlgn="ctr"/>
                      <a:r>
                        <a:rPr lang="en-US" sz="900" u="none" strike="noStrike" dirty="0">
                          <a:solidFill>
                            <a:schemeClr val="tx1">
                              <a:lumMod val="50000"/>
                              <a:lumOff val="50000"/>
                            </a:schemeClr>
                          </a:solidFill>
                          <a:effectLst/>
                          <a:latin typeface="VIC" panose="00000500000000000000" pitchFamily="2" charset="0"/>
                        </a:rPr>
                        <a:t>Little coverage</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66351498"/>
                  </a:ext>
                </a:extLst>
              </a:tr>
              <a:tr h="282884">
                <a:tc rowSpan="3">
                  <a:txBody>
                    <a:bodyPr/>
                    <a:lstStyle/>
                    <a:p>
                      <a:pPr algn="ctr" fontAlgn="ctr"/>
                      <a:r>
                        <a:rPr lang="en-US" sz="900" u="none" strike="noStrike">
                          <a:solidFill>
                            <a:schemeClr val="tx1">
                              <a:lumMod val="50000"/>
                              <a:lumOff val="50000"/>
                            </a:schemeClr>
                          </a:solidFill>
                          <a:effectLst/>
                          <a:latin typeface="VIC" panose="00000500000000000000" pitchFamily="2" charset="0"/>
                        </a:rPr>
                        <a:t>Rail</a:t>
                      </a:r>
                      <a:endParaRPr lang="en-AU" sz="900" b="0" i="0" u="none" strike="noStrike">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 </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Ballarat</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Melbourne</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80975" indent="0" algn="l" fontAlgn="ctr"/>
                      <a:r>
                        <a:rPr lang="en-US" sz="900" u="none" strike="noStrike" dirty="0">
                          <a:solidFill>
                            <a:schemeClr val="tx1">
                              <a:lumMod val="50000"/>
                              <a:lumOff val="50000"/>
                            </a:schemeClr>
                          </a:solidFill>
                          <a:effectLst/>
                          <a:latin typeface="VIC" panose="00000500000000000000" pitchFamily="2" charset="0"/>
                        </a:rPr>
                        <a:t>Full coverage by 3 carriers</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88667517"/>
                  </a:ext>
                </a:extLst>
              </a:tr>
              <a:tr h="282884">
                <a:tc vMerge="1">
                  <a:txBody>
                    <a:bodyPr/>
                    <a:lstStyle/>
                    <a:p>
                      <a:endParaRPr lang="en-AU"/>
                    </a:p>
                  </a:txBody>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 </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Ballarat</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Ararat</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80975" indent="0" algn="l" fontAlgn="ctr"/>
                      <a:r>
                        <a:rPr lang="en-US" sz="900" u="none" strike="noStrike" dirty="0">
                          <a:solidFill>
                            <a:schemeClr val="tx1">
                              <a:lumMod val="50000"/>
                              <a:lumOff val="50000"/>
                            </a:schemeClr>
                          </a:solidFill>
                          <a:effectLst/>
                          <a:latin typeface="VIC" panose="00000500000000000000" pitchFamily="2" charset="0"/>
                        </a:rPr>
                        <a:t>Full coverage by 3 carriers</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09994871"/>
                  </a:ext>
                </a:extLst>
              </a:tr>
              <a:tr h="282884">
                <a:tc vMerge="1">
                  <a:txBody>
                    <a:bodyPr/>
                    <a:lstStyle/>
                    <a:p>
                      <a:endParaRPr lang="en-AU"/>
                    </a:p>
                  </a:txBody>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 </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a:solidFill>
                            <a:schemeClr val="tx1">
                              <a:lumMod val="50000"/>
                              <a:lumOff val="50000"/>
                            </a:schemeClr>
                          </a:solidFill>
                          <a:effectLst/>
                          <a:latin typeface="VIC" panose="00000500000000000000" pitchFamily="2" charset="0"/>
                        </a:rPr>
                        <a:t>Ballarat</a:t>
                      </a:r>
                      <a:endParaRPr lang="en-AU" sz="900" b="0" i="0" u="none" strike="noStrike">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u="none" strike="noStrike" dirty="0">
                          <a:solidFill>
                            <a:schemeClr val="tx1">
                              <a:lumMod val="50000"/>
                              <a:lumOff val="50000"/>
                            </a:schemeClr>
                          </a:solidFill>
                          <a:effectLst/>
                          <a:latin typeface="VIC" panose="00000500000000000000" pitchFamily="2" charset="0"/>
                        </a:rPr>
                        <a:t>Maryborough</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80975" indent="0" algn="l" fontAlgn="ctr"/>
                      <a:r>
                        <a:rPr lang="en-US" sz="900" u="none" strike="noStrike" dirty="0">
                          <a:solidFill>
                            <a:schemeClr val="tx1">
                              <a:lumMod val="50000"/>
                              <a:lumOff val="50000"/>
                            </a:schemeClr>
                          </a:solidFill>
                          <a:effectLst/>
                          <a:latin typeface="VIC" panose="00000500000000000000" pitchFamily="2" charset="0"/>
                        </a:rPr>
                        <a:t>Full cover by 2 carriers, 90% by 1 other, but some 3G</a:t>
                      </a:r>
                      <a:endParaRPr lang="en-AU" sz="900" b="0" i="0" u="none" strike="noStrike" dirty="0">
                        <a:solidFill>
                          <a:schemeClr val="tx1">
                            <a:lumMod val="50000"/>
                            <a:lumOff val="50000"/>
                          </a:schemeClr>
                        </a:solidFill>
                        <a:effectLst/>
                        <a:latin typeface="VIC" panose="00000500000000000000" pitchFamily="2" charset="0"/>
                      </a:endParaRPr>
                    </a:p>
                  </a:txBody>
                  <a:tcPr marL="8564" marR="8564" marT="856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15808411"/>
                  </a:ext>
                </a:extLst>
              </a:tr>
            </a:tbl>
          </a:graphicData>
        </a:graphic>
      </p:graphicFrame>
      <p:pic>
        <p:nvPicPr>
          <p:cNvPr id="128" name="Picture 127">
            <a:extLst>
              <a:ext uri="{FF2B5EF4-FFF2-40B4-BE49-F238E27FC236}">
                <a16:creationId xmlns:a16="http://schemas.microsoft.com/office/drawing/2014/main" id="{AF3FF2EC-3B00-43C5-9912-0B6C59015C5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5747" y="763400"/>
            <a:ext cx="814251" cy="814251"/>
          </a:xfrm>
          <a:prstGeom prst="rect">
            <a:avLst/>
          </a:prstGeom>
        </p:spPr>
      </p:pic>
      <p:sp>
        <p:nvSpPr>
          <p:cNvPr id="136" name="TextBox 135">
            <a:extLst>
              <a:ext uri="{FF2B5EF4-FFF2-40B4-BE49-F238E27FC236}">
                <a16:creationId xmlns:a16="http://schemas.microsoft.com/office/drawing/2014/main" id="{ABB8D226-5A8C-47E2-9986-486641EBD929}"/>
              </a:ext>
            </a:extLst>
          </p:cNvPr>
          <p:cNvSpPr txBox="1"/>
          <p:nvPr/>
        </p:nvSpPr>
        <p:spPr>
          <a:xfrm>
            <a:off x="428540" y="684372"/>
            <a:ext cx="4249918" cy="630942"/>
          </a:xfrm>
          <a:prstGeom prst="rect">
            <a:avLst/>
          </a:prstGeom>
          <a:noFill/>
        </p:spPr>
        <p:txBody>
          <a:bodyPr wrap="square" rtlCol="0">
            <a:spAutoFit/>
          </a:bodyPr>
          <a:lstStyle/>
          <a:p>
            <a:pPr>
              <a:spcAft>
                <a:spcPts val="600"/>
              </a:spcAft>
            </a:pPr>
            <a:r>
              <a:rPr lang="en-AU" sz="1200" dirty="0">
                <a:solidFill>
                  <a:schemeClr val="accent1"/>
                </a:solidFill>
                <a:latin typeface="VIC" panose="00000500000000000000" pitchFamily="2" charset="0"/>
                <a:sym typeface="Wingdings" panose="05000000000000000000" pitchFamily="2" charset="2"/>
              </a:rPr>
              <a:t> Analysis of Tourist Locations</a:t>
            </a:r>
          </a:p>
          <a:p>
            <a:pPr lvl="0">
              <a:spcAft>
                <a:spcPts val="600"/>
              </a:spcAft>
            </a:pPr>
            <a:r>
              <a:rPr lang="en-AU" sz="900" dirty="0">
                <a:solidFill>
                  <a:schemeClr val="tx1">
                    <a:lumMod val="50000"/>
                    <a:lumOff val="50000"/>
                  </a:schemeClr>
                </a:solidFill>
                <a:latin typeface="VIC" panose="00000500000000000000" pitchFamily="2" charset="0"/>
              </a:rPr>
              <a:t>Tourist sites include year-round attractions, signature annual festivals and periodic events.</a:t>
            </a:r>
            <a:endParaRPr lang="en-AU" sz="900" dirty="0">
              <a:solidFill>
                <a:schemeClr val="tx1">
                  <a:lumMod val="50000"/>
                  <a:lumOff val="50000"/>
                </a:schemeClr>
              </a:solidFill>
              <a:highlight>
                <a:srgbClr val="FFFF00"/>
              </a:highlight>
              <a:latin typeface="VIC" panose="00000500000000000000" pitchFamily="2" charset="0"/>
            </a:endParaRPr>
          </a:p>
        </p:txBody>
      </p:sp>
      <p:sp>
        <p:nvSpPr>
          <p:cNvPr id="139" name="Rectangle 138">
            <a:extLst>
              <a:ext uri="{FF2B5EF4-FFF2-40B4-BE49-F238E27FC236}">
                <a16:creationId xmlns:a16="http://schemas.microsoft.com/office/drawing/2014/main" id="{A3DAE7B5-3BA1-4FCD-9654-E039ABE3DA94}"/>
              </a:ext>
            </a:extLst>
          </p:cNvPr>
          <p:cNvSpPr/>
          <p:nvPr/>
        </p:nvSpPr>
        <p:spPr>
          <a:xfrm>
            <a:off x="426907" y="1306078"/>
            <a:ext cx="4071289" cy="369332"/>
          </a:xfrm>
          <a:prstGeom prst="rect">
            <a:avLst/>
          </a:prstGeom>
        </p:spPr>
        <p:txBody>
          <a:bodyPr wrap="square">
            <a:spAutoFit/>
          </a:bodyPr>
          <a:lstStyle/>
          <a:p>
            <a:pPr lvl="0">
              <a:spcAft>
                <a:spcPts val="600"/>
              </a:spcAft>
            </a:pPr>
            <a:r>
              <a:rPr lang="en-AU" sz="900" dirty="0">
                <a:solidFill>
                  <a:prstClr val="black">
                    <a:lumMod val="50000"/>
                    <a:lumOff val="50000"/>
                  </a:prstClr>
                </a:solidFill>
                <a:latin typeface="VIC" panose="00000500000000000000" pitchFamily="2" charset="0"/>
              </a:rPr>
              <a:t>Tourist locations, including five permanent spots and three events, were assessed on the adequacy of digital infrastructure‡: </a:t>
            </a:r>
          </a:p>
        </p:txBody>
      </p:sp>
      <p:sp>
        <p:nvSpPr>
          <p:cNvPr id="140" name="Content Placeholder 4">
            <a:extLst>
              <a:ext uri="{FF2B5EF4-FFF2-40B4-BE49-F238E27FC236}">
                <a16:creationId xmlns:a16="http://schemas.microsoft.com/office/drawing/2014/main" id="{D97A0AC5-CBBC-4391-9B42-5FCF4D0C45AF}"/>
              </a:ext>
            </a:extLst>
          </p:cNvPr>
          <p:cNvSpPr txBox="1">
            <a:spLocks/>
          </p:cNvSpPr>
          <p:nvPr/>
        </p:nvSpPr>
        <p:spPr>
          <a:xfrm>
            <a:off x="350999" y="4917088"/>
            <a:ext cx="2208213" cy="20478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AU" sz="600" dirty="0"/>
              <a:t>‡ Analysis combines operator and visitor user types.</a:t>
            </a:r>
          </a:p>
        </p:txBody>
      </p:sp>
      <p:grpSp>
        <p:nvGrpSpPr>
          <p:cNvPr id="141" name="Group 140">
            <a:extLst>
              <a:ext uri="{FF2B5EF4-FFF2-40B4-BE49-F238E27FC236}">
                <a16:creationId xmlns:a16="http://schemas.microsoft.com/office/drawing/2014/main" id="{BBEA1491-C93C-48E9-801A-649837A21CEE}"/>
              </a:ext>
            </a:extLst>
          </p:cNvPr>
          <p:cNvGrpSpPr/>
          <p:nvPr/>
        </p:nvGrpSpPr>
        <p:grpSpPr>
          <a:xfrm>
            <a:off x="2543190" y="4055754"/>
            <a:ext cx="2999000" cy="1195925"/>
            <a:chOff x="894291" y="3558995"/>
            <a:chExt cx="2999000" cy="1195925"/>
          </a:xfrm>
        </p:grpSpPr>
        <p:grpSp>
          <p:nvGrpSpPr>
            <p:cNvPr id="144" name="Group 143">
              <a:extLst>
                <a:ext uri="{FF2B5EF4-FFF2-40B4-BE49-F238E27FC236}">
                  <a16:creationId xmlns:a16="http://schemas.microsoft.com/office/drawing/2014/main" id="{02A8B0DB-8F9F-49FB-BF27-DF9254EAB90E}"/>
                </a:ext>
              </a:extLst>
            </p:cNvPr>
            <p:cNvGrpSpPr/>
            <p:nvPr/>
          </p:nvGrpSpPr>
          <p:grpSpPr>
            <a:xfrm>
              <a:off x="894291" y="3558995"/>
              <a:ext cx="2999000" cy="1195925"/>
              <a:chOff x="2969072" y="7698801"/>
              <a:chExt cx="4599781" cy="1195925"/>
            </a:xfrm>
          </p:grpSpPr>
          <p:sp>
            <p:nvSpPr>
              <p:cNvPr id="146" name="Text Placeholder 3">
                <a:extLst>
                  <a:ext uri="{FF2B5EF4-FFF2-40B4-BE49-F238E27FC236}">
                    <a16:creationId xmlns:a16="http://schemas.microsoft.com/office/drawing/2014/main" id="{6A967A1C-8226-455B-9980-CC24DA1F1179}"/>
                  </a:ext>
                </a:extLst>
              </p:cNvPr>
              <p:cNvSpPr txBox="1">
                <a:spLocks/>
              </p:cNvSpPr>
              <p:nvPr/>
            </p:nvSpPr>
            <p:spPr>
              <a:xfrm>
                <a:off x="3566749" y="7761605"/>
                <a:ext cx="4002104" cy="113312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900" dirty="0"/>
                  <a:t>Most locations have major issues with </a:t>
                </a:r>
                <a:r>
                  <a:rPr lang="en-AU" sz="900" dirty="0">
                    <a:solidFill>
                      <a:schemeClr val="accent1"/>
                    </a:solidFill>
                  </a:rPr>
                  <a:t>fixed access broadband services </a:t>
                </a:r>
                <a:r>
                  <a:rPr lang="en-AU" sz="900" dirty="0"/>
                  <a:t>for operators outside of the Ballarat CBD. Tourist spots appear to have variable </a:t>
                </a:r>
                <a:r>
                  <a:rPr lang="en-AU" sz="900" dirty="0">
                    <a:solidFill>
                      <a:schemeClr val="accent1"/>
                    </a:solidFill>
                  </a:rPr>
                  <a:t>mobile coverage</a:t>
                </a:r>
                <a:r>
                  <a:rPr lang="en-AU" sz="900" dirty="0"/>
                  <a:t>, with locations temporarily hosting festivals generally underserved. All locations, except for Sovereign Hill, have a major or intermediate supply shortfall in </a:t>
                </a:r>
                <a:r>
                  <a:rPr lang="en-AU" sz="900" dirty="0">
                    <a:solidFill>
                      <a:schemeClr val="accent1"/>
                    </a:solidFill>
                  </a:rPr>
                  <a:t>Public </a:t>
                </a:r>
                <a:r>
                  <a:rPr lang="en-AU" sz="900" dirty="0" err="1">
                    <a:solidFill>
                      <a:schemeClr val="accent1"/>
                    </a:solidFill>
                  </a:rPr>
                  <a:t>WiFi</a:t>
                </a:r>
                <a:r>
                  <a:rPr lang="en-AU" sz="900" dirty="0"/>
                  <a:t>.</a:t>
                </a:r>
              </a:p>
            </p:txBody>
          </p:sp>
          <p:sp>
            <p:nvSpPr>
              <p:cNvPr id="151" name="Rectangle 150">
                <a:extLst>
                  <a:ext uri="{FF2B5EF4-FFF2-40B4-BE49-F238E27FC236}">
                    <a16:creationId xmlns:a16="http://schemas.microsoft.com/office/drawing/2014/main" id="{82FA5EA6-1D44-46F0-8B86-7A1420BE7815}"/>
                  </a:ext>
                </a:extLst>
              </p:cNvPr>
              <p:cNvSpPr/>
              <p:nvPr/>
            </p:nvSpPr>
            <p:spPr>
              <a:xfrm>
                <a:off x="2969072" y="7698801"/>
                <a:ext cx="4593937" cy="116279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145" name="Picture 144">
              <a:extLst>
                <a:ext uri="{FF2B5EF4-FFF2-40B4-BE49-F238E27FC236}">
                  <a16:creationId xmlns:a16="http://schemas.microsoft.com/office/drawing/2014/main" id="{CAE0A110-7282-41A1-82DC-D0213F9C9197}"/>
                </a:ext>
              </a:extLst>
            </p:cNvPr>
            <p:cNvPicPr>
              <a:picLocks noChangeAspect="1"/>
            </p:cNvPicPr>
            <p:nvPr/>
          </p:nvPicPr>
          <p:blipFill>
            <a:blip r:embed="rId4">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6996" y="3612383"/>
              <a:ext cx="457264" cy="457264"/>
            </a:xfrm>
            <a:prstGeom prst="rect">
              <a:avLst/>
            </a:prstGeom>
          </p:spPr>
        </p:pic>
      </p:grpSp>
      <p:grpSp>
        <p:nvGrpSpPr>
          <p:cNvPr id="157" name="Group 156">
            <a:extLst>
              <a:ext uri="{FF2B5EF4-FFF2-40B4-BE49-F238E27FC236}">
                <a16:creationId xmlns:a16="http://schemas.microsoft.com/office/drawing/2014/main" id="{D4311758-4E3E-4052-9892-45E17570D2FB}"/>
              </a:ext>
            </a:extLst>
          </p:cNvPr>
          <p:cNvGrpSpPr/>
          <p:nvPr/>
        </p:nvGrpSpPr>
        <p:grpSpPr>
          <a:xfrm>
            <a:off x="331657" y="4092940"/>
            <a:ext cx="2137880" cy="734338"/>
            <a:chOff x="422144" y="3841616"/>
            <a:chExt cx="2137880" cy="734338"/>
          </a:xfrm>
        </p:grpSpPr>
        <p:grpSp>
          <p:nvGrpSpPr>
            <p:cNvPr id="152" name="Group 151">
              <a:extLst>
                <a:ext uri="{FF2B5EF4-FFF2-40B4-BE49-F238E27FC236}">
                  <a16:creationId xmlns:a16="http://schemas.microsoft.com/office/drawing/2014/main" id="{F6D11DE1-FAD4-4ED6-9F4E-5BB7EDBE51B5}"/>
                </a:ext>
              </a:extLst>
            </p:cNvPr>
            <p:cNvGrpSpPr/>
            <p:nvPr/>
          </p:nvGrpSpPr>
          <p:grpSpPr>
            <a:xfrm>
              <a:off x="446249" y="3841616"/>
              <a:ext cx="2113775" cy="734338"/>
              <a:chOff x="3305051" y="4048990"/>
              <a:chExt cx="2113775" cy="734338"/>
            </a:xfrm>
          </p:grpSpPr>
          <p:grpSp>
            <p:nvGrpSpPr>
              <p:cNvPr id="153" name="Group 152">
                <a:extLst>
                  <a:ext uri="{FF2B5EF4-FFF2-40B4-BE49-F238E27FC236}">
                    <a16:creationId xmlns:a16="http://schemas.microsoft.com/office/drawing/2014/main" id="{4C49A6D6-BD1B-4D86-B898-EFCACB8FAC5E}"/>
                  </a:ext>
                </a:extLst>
              </p:cNvPr>
              <p:cNvGrpSpPr/>
              <p:nvPr/>
            </p:nvGrpSpPr>
            <p:grpSpPr>
              <a:xfrm>
                <a:off x="3305051" y="4048990"/>
                <a:ext cx="2077137" cy="734338"/>
                <a:chOff x="4021930" y="3793925"/>
                <a:chExt cx="2077137" cy="734338"/>
              </a:xfrm>
            </p:grpSpPr>
            <p:grpSp>
              <p:nvGrpSpPr>
                <p:cNvPr id="155" name="Group 154">
                  <a:extLst>
                    <a:ext uri="{FF2B5EF4-FFF2-40B4-BE49-F238E27FC236}">
                      <a16:creationId xmlns:a16="http://schemas.microsoft.com/office/drawing/2014/main" id="{CEB2D950-68D3-4CA3-8317-41AAC86D0E6A}"/>
                    </a:ext>
                  </a:extLst>
                </p:cNvPr>
                <p:cNvGrpSpPr/>
                <p:nvPr/>
              </p:nvGrpSpPr>
              <p:grpSpPr>
                <a:xfrm>
                  <a:off x="4021930" y="3793925"/>
                  <a:ext cx="2077137" cy="734338"/>
                  <a:chOff x="3887699" y="3797540"/>
                  <a:chExt cx="2077137" cy="734338"/>
                </a:xfrm>
              </p:grpSpPr>
              <p:sp>
                <p:nvSpPr>
                  <p:cNvPr id="161" name="Rectangle 160">
                    <a:extLst>
                      <a:ext uri="{FF2B5EF4-FFF2-40B4-BE49-F238E27FC236}">
                        <a16:creationId xmlns:a16="http://schemas.microsoft.com/office/drawing/2014/main" id="{E1F959CD-4043-4FEC-9387-F3594835DBDD}"/>
                      </a:ext>
                    </a:extLst>
                  </p:cNvPr>
                  <p:cNvSpPr/>
                  <p:nvPr/>
                </p:nvSpPr>
                <p:spPr>
                  <a:xfrm>
                    <a:off x="3887699" y="3797540"/>
                    <a:ext cx="2077137" cy="73433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4" name="Rectangle 163">
                    <a:extLst>
                      <a:ext uri="{FF2B5EF4-FFF2-40B4-BE49-F238E27FC236}">
                        <a16:creationId xmlns:a16="http://schemas.microsoft.com/office/drawing/2014/main" id="{2890B47A-0ACF-4D0F-AC60-D8E9F4C75987}"/>
                      </a:ext>
                    </a:extLst>
                  </p:cNvPr>
                  <p:cNvSpPr/>
                  <p:nvPr/>
                </p:nvSpPr>
                <p:spPr>
                  <a:xfrm>
                    <a:off x="3998771" y="3819784"/>
                    <a:ext cx="1374938" cy="669414"/>
                  </a:xfrm>
                  <a:prstGeom prst="rect">
                    <a:avLst/>
                  </a:prstGeom>
                </p:spPr>
                <p:txBody>
                  <a:bodyPr wrap="square">
                    <a:spAutoFit/>
                  </a:bodyPr>
                  <a:lstStyle/>
                  <a:p>
                    <a:pPr lvl="0">
                      <a:spcAft>
                        <a:spcPts val="300"/>
                      </a:spcAft>
                    </a:pPr>
                    <a:r>
                      <a:rPr lang="en-AU" sz="600" b="1" dirty="0">
                        <a:solidFill>
                          <a:prstClr val="black">
                            <a:lumMod val="50000"/>
                            <a:lumOff val="50000"/>
                          </a:prstClr>
                        </a:solidFill>
                        <a:latin typeface="VIC" panose="00000500000000000000" pitchFamily="2" charset="0"/>
                      </a:rPr>
                      <a:t>Legend</a:t>
                    </a:r>
                  </a:p>
                  <a:p>
                    <a:pPr lvl="0">
                      <a:spcAft>
                        <a:spcPts val="300"/>
                      </a:spcAft>
                    </a:pPr>
                    <a:r>
                      <a:rPr lang="en-AU" sz="600" dirty="0">
                        <a:solidFill>
                          <a:prstClr val="black">
                            <a:lumMod val="50000"/>
                            <a:lumOff val="50000"/>
                          </a:prstClr>
                        </a:solidFill>
                        <a:latin typeface="VIC" panose="00000500000000000000" pitchFamily="2" charset="0"/>
                      </a:rPr>
                      <a:t>Major supply shortfall</a:t>
                    </a:r>
                  </a:p>
                  <a:p>
                    <a:pPr lvl="0">
                      <a:spcAft>
                        <a:spcPts val="300"/>
                      </a:spcAft>
                    </a:pPr>
                    <a:r>
                      <a:rPr lang="en-AU" sz="600" dirty="0">
                        <a:solidFill>
                          <a:prstClr val="black">
                            <a:lumMod val="50000"/>
                            <a:lumOff val="50000"/>
                          </a:prstClr>
                        </a:solidFill>
                        <a:latin typeface="VIC" panose="00000500000000000000" pitchFamily="2" charset="0"/>
                      </a:rPr>
                      <a:t>Intermediate supply shortfall</a:t>
                    </a:r>
                  </a:p>
                  <a:p>
                    <a:pPr>
                      <a:spcAft>
                        <a:spcPts val="600"/>
                      </a:spcAft>
                    </a:pPr>
                    <a:r>
                      <a:rPr lang="en-AU" sz="600" dirty="0">
                        <a:solidFill>
                          <a:prstClr val="black">
                            <a:lumMod val="50000"/>
                            <a:lumOff val="50000"/>
                          </a:prstClr>
                        </a:solidFill>
                        <a:latin typeface="VIC" panose="00000500000000000000" pitchFamily="2" charset="0"/>
                      </a:rPr>
                      <a:t>Current supply meets or exceeds demand</a:t>
                    </a:r>
                    <a:r>
                      <a:rPr lang="en-AU" sz="600" baseline="30000" dirty="0">
                        <a:solidFill>
                          <a:prstClr val="black">
                            <a:lumMod val="50000"/>
                            <a:lumOff val="50000"/>
                          </a:prstClr>
                        </a:solidFill>
                        <a:latin typeface="VIC" panose="00000500000000000000" pitchFamily="2" charset="0"/>
                      </a:rPr>
                      <a:t>+</a:t>
                    </a:r>
                  </a:p>
                </p:txBody>
              </p:sp>
            </p:grpSp>
            <p:sp>
              <p:nvSpPr>
                <p:cNvPr id="158" name="Oval 157">
                  <a:extLst>
                    <a:ext uri="{FF2B5EF4-FFF2-40B4-BE49-F238E27FC236}">
                      <a16:creationId xmlns:a16="http://schemas.microsoft.com/office/drawing/2014/main" id="{33497344-27BD-46F0-A14D-03661B8F7B53}"/>
                    </a:ext>
                  </a:extLst>
                </p:cNvPr>
                <p:cNvSpPr/>
                <p:nvPr/>
              </p:nvSpPr>
              <p:spPr>
                <a:xfrm>
                  <a:off x="4084588" y="4271885"/>
                  <a:ext cx="99060" cy="99060"/>
                </a:xfrm>
                <a:prstGeom prst="ellipse">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59" name="Oval 158">
                  <a:extLst>
                    <a:ext uri="{FF2B5EF4-FFF2-40B4-BE49-F238E27FC236}">
                      <a16:creationId xmlns:a16="http://schemas.microsoft.com/office/drawing/2014/main" id="{DD08F119-CD9A-4977-8FCF-D6A239CEDC06}"/>
                    </a:ext>
                  </a:extLst>
                </p:cNvPr>
                <p:cNvSpPr/>
                <p:nvPr/>
              </p:nvSpPr>
              <p:spPr>
                <a:xfrm>
                  <a:off x="4084588" y="4003775"/>
                  <a:ext cx="99060" cy="99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60" name="Oval 159">
                  <a:extLst>
                    <a:ext uri="{FF2B5EF4-FFF2-40B4-BE49-F238E27FC236}">
                      <a16:creationId xmlns:a16="http://schemas.microsoft.com/office/drawing/2014/main" id="{A869CC2B-4B0F-4F6E-862B-62DE75514650}"/>
                    </a:ext>
                  </a:extLst>
                </p:cNvPr>
                <p:cNvSpPr/>
                <p:nvPr/>
              </p:nvSpPr>
              <p:spPr>
                <a:xfrm>
                  <a:off x="4084588" y="4138391"/>
                  <a:ext cx="99060" cy="990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grpSp>
          <p:sp>
            <p:nvSpPr>
              <p:cNvPr id="154" name="Rectangle 153">
                <a:extLst>
                  <a:ext uri="{FF2B5EF4-FFF2-40B4-BE49-F238E27FC236}">
                    <a16:creationId xmlns:a16="http://schemas.microsoft.com/office/drawing/2014/main" id="{DDFA62B8-1F3F-4532-87B4-C4E79D1385A3}"/>
                  </a:ext>
                </a:extLst>
              </p:cNvPr>
              <p:cNvSpPr/>
              <p:nvPr/>
            </p:nvSpPr>
            <p:spPr>
              <a:xfrm>
                <a:off x="4573928" y="4185326"/>
                <a:ext cx="844898" cy="461665"/>
              </a:xfrm>
              <a:prstGeom prst="rect">
                <a:avLst/>
              </a:prstGeom>
            </p:spPr>
            <p:txBody>
              <a:bodyPr wrap="square">
                <a:spAutoFit/>
              </a:bodyPr>
              <a:lstStyle/>
              <a:p>
                <a:pPr lvl="0"/>
                <a:r>
                  <a:rPr lang="en-AU" sz="600" dirty="0">
                    <a:solidFill>
                      <a:prstClr val="black">
                        <a:lumMod val="50000"/>
                        <a:lumOff val="50000"/>
                      </a:prstClr>
                    </a:solidFill>
                    <a:latin typeface="VIC" panose="00000500000000000000" pitchFamily="2" charset="0"/>
                  </a:rPr>
                  <a:t>F = Fixed access broadband</a:t>
                </a:r>
              </a:p>
              <a:p>
                <a:pPr lvl="0"/>
                <a:r>
                  <a:rPr lang="en-AU" sz="600" dirty="0">
                    <a:solidFill>
                      <a:prstClr val="black">
                        <a:lumMod val="50000"/>
                        <a:lumOff val="50000"/>
                      </a:prstClr>
                    </a:solidFill>
                    <a:latin typeface="VIC" panose="00000500000000000000" pitchFamily="2" charset="0"/>
                  </a:rPr>
                  <a:t>M = Mobile service coverage</a:t>
                </a:r>
                <a:endParaRPr lang="en-AU" sz="500" dirty="0">
                  <a:solidFill>
                    <a:prstClr val="black">
                      <a:lumMod val="50000"/>
                      <a:lumOff val="50000"/>
                    </a:prstClr>
                  </a:solidFill>
                  <a:latin typeface="VIC" panose="00000500000000000000" pitchFamily="2" charset="0"/>
                </a:endParaRPr>
              </a:p>
            </p:txBody>
          </p:sp>
        </p:grpSp>
        <p:sp>
          <p:nvSpPr>
            <p:cNvPr id="165" name="Rectangle 164">
              <a:extLst>
                <a:ext uri="{FF2B5EF4-FFF2-40B4-BE49-F238E27FC236}">
                  <a16:creationId xmlns:a16="http://schemas.microsoft.com/office/drawing/2014/main" id="{F5705FC2-CA59-402A-BE3C-D0CBA88DCA00}"/>
                </a:ext>
              </a:extLst>
            </p:cNvPr>
            <p:cNvSpPr/>
            <p:nvPr/>
          </p:nvSpPr>
          <p:spPr>
            <a:xfrm>
              <a:off x="422144" y="4028660"/>
              <a:ext cx="280846" cy="153888"/>
            </a:xfrm>
            <a:prstGeom prst="rect">
              <a:avLst/>
            </a:prstGeom>
          </p:spPr>
          <p:txBody>
            <a:bodyPr wrap="none">
              <a:spAutoFit/>
            </a:bodyPr>
            <a:lstStyle/>
            <a:p>
              <a:r>
                <a:rPr lang="en-AU" sz="400" b="1" dirty="0">
                  <a:solidFill>
                    <a:schemeClr val="bg1"/>
                  </a:solidFill>
                  <a:latin typeface="VIC" panose="00000500000000000000" pitchFamily="2" charset="0"/>
                </a:rPr>
                <a:t>F  M</a:t>
              </a:r>
              <a:endParaRPr lang="en-AU" sz="400" b="1" dirty="0">
                <a:solidFill>
                  <a:schemeClr val="bg1"/>
                </a:solidFill>
              </a:endParaRPr>
            </a:p>
          </p:txBody>
        </p:sp>
        <p:cxnSp>
          <p:nvCxnSpPr>
            <p:cNvPr id="168" name="Straight Connector 167">
              <a:extLst>
                <a:ext uri="{FF2B5EF4-FFF2-40B4-BE49-F238E27FC236}">
                  <a16:creationId xmlns:a16="http://schemas.microsoft.com/office/drawing/2014/main" id="{EAE2D429-414F-4EE7-AB66-8508BA162E00}"/>
                </a:ext>
              </a:extLst>
            </p:cNvPr>
            <p:cNvCxnSpPr>
              <a:cxnSpLocks/>
            </p:cNvCxnSpPr>
            <p:nvPr/>
          </p:nvCxnSpPr>
          <p:spPr>
            <a:xfrm>
              <a:off x="556540" y="4053718"/>
              <a:ext cx="0" cy="99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92B01B83-A2E7-443A-9291-B7298180FF2E}"/>
                </a:ext>
              </a:extLst>
            </p:cNvPr>
            <p:cNvSpPr/>
            <p:nvPr/>
          </p:nvSpPr>
          <p:spPr>
            <a:xfrm>
              <a:off x="422144" y="4164930"/>
              <a:ext cx="280846" cy="153888"/>
            </a:xfrm>
            <a:prstGeom prst="rect">
              <a:avLst/>
            </a:prstGeom>
          </p:spPr>
          <p:txBody>
            <a:bodyPr wrap="none">
              <a:spAutoFit/>
            </a:bodyPr>
            <a:lstStyle/>
            <a:p>
              <a:r>
                <a:rPr lang="en-AU" sz="400" b="1" dirty="0">
                  <a:solidFill>
                    <a:schemeClr val="bg1"/>
                  </a:solidFill>
                  <a:latin typeface="VIC" panose="00000500000000000000" pitchFamily="2" charset="0"/>
                </a:rPr>
                <a:t>F  M</a:t>
              </a:r>
              <a:endParaRPr lang="en-AU" sz="400" b="1" dirty="0">
                <a:solidFill>
                  <a:schemeClr val="bg1"/>
                </a:solidFill>
              </a:endParaRPr>
            </a:p>
          </p:txBody>
        </p:sp>
        <p:cxnSp>
          <p:nvCxnSpPr>
            <p:cNvPr id="170" name="Straight Connector 169">
              <a:extLst>
                <a:ext uri="{FF2B5EF4-FFF2-40B4-BE49-F238E27FC236}">
                  <a16:creationId xmlns:a16="http://schemas.microsoft.com/office/drawing/2014/main" id="{C33AE8A8-EBCD-44E1-AF9A-DCD0EA8B6779}"/>
                </a:ext>
              </a:extLst>
            </p:cNvPr>
            <p:cNvCxnSpPr>
              <a:cxnSpLocks/>
            </p:cNvCxnSpPr>
            <p:nvPr/>
          </p:nvCxnSpPr>
          <p:spPr>
            <a:xfrm>
              <a:off x="556540" y="4189988"/>
              <a:ext cx="0" cy="99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9C5803B4-0655-435D-B1CE-90D246D578A4}"/>
                </a:ext>
              </a:extLst>
            </p:cNvPr>
            <p:cNvSpPr/>
            <p:nvPr/>
          </p:nvSpPr>
          <p:spPr>
            <a:xfrm>
              <a:off x="422144" y="4300027"/>
              <a:ext cx="280846" cy="153888"/>
            </a:xfrm>
            <a:prstGeom prst="rect">
              <a:avLst/>
            </a:prstGeom>
          </p:spPr>
          <p:txBody>
            <a:bodyPr wrap="none">
              <a:spAutoFit/>
            </a:bodyPr>
            <a:lstStyle/>
            <a:p>
              <a:r>
                <a:rPr lang="en-AU" sz="400" b="1" dirty="0">
                  <a:solidFill>
                    <a:schemeClr val="bg1"/>
                  </a:solidFill>
                  <a:latin typeface="VIC" panose="00000500000000000000" pitchFamily="2" charset="0"/>
                </a:rPr>
                <a:t>F  M</a:t>
              </a:r>
              <a:endParaRPr lang="en-AU" sz="400" b="1" dirty="0">
                <a:solidFill>
                  <a:schemeClr val="bg1"/>
                </a:solidFill>
              </a:endParaRPr>
            </a:p>
          </p:txBody>
        </p:sp>
        <p:cxnSp>
          <p:nvCxnSpPr>
            <p:cNvPr id="172" name="Straight Connector 171">
              <a:extLst>
                <a:ext uri="{FF2B5EF4-FFF2-40B4-BE49-F238E27FC236}">
                  <a16:creationId xmlns:a16="http://schemas.microsoft.com/office/drawing/2014/main" id="{4E3BA55D-80B3-40A2-9889-1815443787D3}"/>
                </a:ext>
              </a:extLst>
            </p:cNvPr>
            <p:cNvCxnSpPr>
              <a:cxnSpLocks/>
            </p:cNvCxnSpPr>
            <p:nvPr/>
          </p:nvCxnSpPr>
          <p:spPr>
            <a:xfrm>
              <a:off x="556540" y="4325085"/>
              <a:ext cx="0" cy="99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87" name="Picture 186">
            <a:extLst>
              <a:ext uri="{FF2B5EF4-FFF2-40B4-BE49-F238E27FC236}">
                <a16:creationId xmlns:a16="http://schemas.microsoft.com/office/drawing/2014/main" id="{5C905D68-AD96-414C-AA23-08B2C5D39D6A}"/>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22873" y="5242842"/>
            <a:ext cx="814251" cy="814251"/>
          </a:xfrm>
          <a:prstGeom prst="rect">
            <a:avLst/>
          </a:prstGeom>
        </p:spPr>
      </p:pic>
      <p:sp>
        <p:nvSpPr>
          <p:cNvPr id="188" name="TextBox 187">
            <a:extLst>
              <a:ext uri="{FF2B5EF4-FFF2-40B4-BE49-F238E27FC236}">
                <a16:creationId xmlns:a16="http://schemas.microsoft.com/office/drawing/2014/main" id="{C56586CF-03DC-42C9-80B5-2F99ED7F260C}"/>
              </a:ext>
            </a:extLst>
          </p:cNvPr>
          <p:cNvSpPr txBox="1"/>
          <p:nvPr/>
        </p:nvSpPr>
        <p:spPr>
          <a:xfrm>
            <a:off x="426907" y="5333179"/>
            <a:ext cx="4547207" cy="630942"/>
          </a:xfrm>
          <a:prstGeom prst="rect">
            <a:avLst/>
          </a:prstGeom>
          <a:noFill/>
        </p:spPr>
        <p:txBody>
          <a:bodyPr wrap="square" rtlCol="0">
            <a:spAutoFit/>
          </a:bodyPr>
          <a:lstStyle/>
          <a:p>
            <a:pPr lvl="0">
              <a:spcAft>
                <a:spcPts val="600"/>
              </a:spcAft>
            </a:pPr>
            <a:r>
              <a:rPr lang="en-AU" sz="1200" dirty="0">
                <a:solidFill>
                  <a:schemeClr val="accent1"/>
                </a:solidFill>
                <a:latin typeface="VIC" panose="00000500000000000000" pitchFamily="2" charset="0"/>
                <a:sym typeface="Wingdings" panose="05000000000000000000" pitchFamily="2" charset="2"/>
              </a:rPr>
              <a:t> Analysis of Mobile Blackspots on Transport Corridors </a:t>
            </a:r>
            <a:endParaRPr lang="en-AU" sz="900" dirty="0">
              <a:solidFill>
                <a:schemeClr val="accent1"/>
              </a:solidFill>
              <a:latin typeface="VIC" panose="00000500000000000000" pitchFamily="2" charset="0"/>
            </a:endParaRPr>
          </a:p>
          <a:p>
            <a:r>
              <a:rPr lang="en-AU" sz="900" dirty="0">
                <a:solidFill>
                  <a:schemeClr val="tx1">
                    <a:lumMod val="50000"/>
                    <a:lumOff val="50000"/>
                  </a:schemeClr>
                </a:solidFill>
                <a:latin typeface="VIC" panose="00000500000000000000" pitchFamily="2" charset="0"/>
              </a:rPr>
              <a:t>Road and rail transport corridors need good mobile coverage for continuous mobile connectivity. Seven transport corridors were analysed below:</a:t>
            </a:r>
            <a:endParaRPr lang="en-AU" sz="900" dirty="0">
              <a:solidFill>
                <a:schemeClr val="tx1">
                  <a:lumMod val="50000"/>
                  <a:lumOff val="50000"/>
                </a:schemeClr>
              </a:solidFill>
              <a:highlight>
                <a:srgbClr val="FFFF00"/>
              </a:highlight>
              <a:latin typeface="VIC" panose="00000500000000000000" pitchFamily="2" charset="0"/>
            </a:endParaRPr>
          </a:p>
        </p:txBody>
      </p:sp>
      <p:sp>
        <p:nvSpPr>
          <p:cNvPr id="7" name="Rectangle 6">
            <a:extLst>
              <a:ext uri="{FF2B5EF4-FFF2-40B4-BE49-F238E27FC236}">
                <a16:creationId xmlns:a16="http://schemas.microsoft.com/office/drawing/2014/main" id="{90655FC5-8323-4852-A14D-E2E29660F2FE}"/>
              </a:ext>
            </a:extLst>
          </p:cNvPr>
          <p:cNvSpPr/>
          <p:nvPr/>
        </p:nvSpPr>
        <p:spPr>
          <a:xfrm>
            <a:off x="426907" y="8849442"/>
            <a:ext cx="5314275" cy="184666"/>
          </a:xfrm>
          <a:prstGeom prst="rect">
            <a:avLst/>
          </a:prstGeom>
        </p:spPr>
        <p:txBody>
          <a:bodyPr wrap="none">
            <a:spAutoFit/>
          </a:bodyPr>
          <a:lstStyle/>
          <a:p>
            <a:pPr lvl="0">
              <a:spcAft>
                <a:spcPts val="300"/>
              </a:spcAft>
            </a:pPr>
            <a:r>
              <a:rPr lang="en-AU" sz="600" baseline="30000" dirty="0">
                <a:solidFill>
                  <a:prstClr val="black">
                    <a:lumMod val="50000"/>
                    <a:lumOff val="50000"/>
                  </a:prstClr>
                </a:solidFill>
                <a:latin typeface="VIC" panose="00000500000000000000" pitchFamily="2" charset="0"/>
              </a:rPr>
              <a:t>+</a:t>
            </a:r>
            <a:r>
              <a:rPr lang="en-AU" sz="600" dirty="0">
                <a:solidFill>
                  <a:prstClr val="black">
                    <a:lumMod val="50000"/>
                    <a:lumOff val="50000"/>
                  </a:prstClr>
                </a:solidFill>
                <a:latin typeface="VIC" panose="00000500000000000000" pitchFamily="2" charset="0"/>
              </a:rPr>
              <a:t>Note that there are reservations, based on local mobile access experience, about the good coverage indicated by public coverage maps.</a:t>
            </a:r>
          </a:p>
        </p:txBody>
      </p:sp>
      <p:grpSp>
        <p:nvGrpSpPr>
          <p:cNvPr id="190" name="Group 189">
            <a:extLst>
              <a:ext uri="{FF2B5EF4-FFF2-40B4-BE49-F238E27FC236}">
                <a16:creationId xmlns:a16="http://schemas.microsoft.com/office/drawing/2014/main" id="{1D092ECA-630B-4E15-94AB-E44CD229F180}"/>
              </a:ext>
            </a:extLst>
          </p:cNvPr>
          <p:cNvGrpSpPr/>
          <p:nvPr/>
        </p:nvGrpSpPr>
        <p:grpSpPr>
          <a:xfrm>
            <a:off x="5475723" y="6715289"/>
            <a:ext cx="1008639" cy="1099463"/>
            <a:chOff x="4021931" y="3793924"/>
            <a:chExt cx="1008639" cy="1099463"/>
          </a:xfrm>
        </p:grpSpPr>
        <p:grpSp>
          <p:nvGrpSpPr>
            <p:cNvPr id="191" name="Group 190">
              <a:extLst>
                <a:ext uri="{FF2B5EF4-FFF2-40B4-BE49-F238E27FC236}">
                  <a16:creationId xmlns:a16="http://schemas.microsoft.com/office/drawing/2014/main" id="{904338EE-AF30-40EC-BD26-02BD79B50CE1}"/>
                </a:ext>
              </a:extLst>
            </p:cNvPr>
            <p:cNvGrpSpPr/>
            <p:nvPr/>
          </p:nvGrpSpPr>
          <p:grpSpPr>
            <a:xfrm>
              <a:off x="4021931" y="3793924"/>
              <a:ext cx="1008639" cy="1099463"/>
              <a:chOff x="3887700" y="3797539"/>
              <a:chExt cx="1008639" cy="1099463"/>
            </a:xfrm>
          </p:grpSpPr>
          <p:sp>
            <p:nvSpPr>
              <p:cNvPr id="195" name="Rectangle 194">
                <a:extLst>
                  <a:ext uri="{FF2B5EF4-FFF2-40B4-BE49-F238E27FC236}">
                    <a16:creationId xmlns:a16="http://schemas.microsoft.com/office/drawing/2014/main" id="{B450FF6F-E9D9-401C-B7EC-17B4FA9143B9}"/>
                  </a:ext>
                </a:extLst>
              </p:cNvPr>
              <p:cNvSpPr/>
              <p:nvPr/>
            </p:nvSpPr>
            <p:spPr>
              <a:xfrm>
                <a:off x="3887700" y="3797539"/>
                <a:ext cx="897568" cy="98483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6" name="Rectangle 195">
                <a:extLst>
                  <a:ext uri="{FF2B5EF4-FFF2-40B4-BE49-F238E27FC236}">
                    <a16:creationId xmlns:a16="http://schemas.microsoft.com/office/drawing/2014/main" id="{0BEA42BD-5036-491D-83C1-B64C6014FCE4}"/>
                  </a:ext>
                </a:extLst>
              </p:cNvPr>
              <p:cNvSpPr/>
              <p:nvPr/>
            </p:nvSpPr>
            <p:spPr>
              <a:xfrm>
                <a:off x="3998771" y="3819784"/>
                <a:ext cx="897568" cy="1077218"/>
              </a:xfrm>
              <a:prstGeom prst="rect">
                <a:avLst/>
              </a:prstGeom>
            </p:spPr>
            <p:txBody>
              <a:bodyPr wrap="square">
                <a:spAutoFit/>
              </a:bodyPr>
              <a:lstStyle/>
              <a:p>
                <a:pPr lvl="0">
                  <a:spcAft>
                    <a:spcPts val="300"/>
                  </a:spcAft>
                </a:pPr>
                <a:r>
                  <a:rPr lang="en-AU" sz="600" b="1" dirty="0">
                    <a:solidFill>
                      <a:prstClr val="black">
                        <a:lumMod val="50000"/>
                        <a:lumOff val="50000"/>
                      </a:prstClr>
                    </a:solidFill>
                    <a:latin typeface="VIC" panose="00000500000000000000" pitchFamily="2" charset="0"/>
                  </a:rPr>
                  <a:t>Legend</a:t>
                </a:r>
              </a:p>
              <a:p>
                <a:pPr lvl="0">
                  <a:spcAft>
                    <a:spcPts val="300"/>
                  </a:spcAft>
                </a:pPr>
                <a:r>
                  <a:rPr lang="en-AU" sz="600" dirty="0">
                    <a:solidFill>
                      <a:prstClr val="black">
                        <a:lumMod val="50000"/>
                        <a:lumOff val="50000"/>
                      </a:prstClr>
                    </a:solidFill>
                    <a:latin typeface="VIC" panose="00000500000000000000" pitchFamily="2" charset="0"/>
                  </a:rPr>
                  <a:t>Major supply shortfall</a:t>
                </a:r>
              </a:p>
              <a:p>
                <a:pPr lvl="0">
                  <a:spcAft>
                    <a:spcPts val="300"/>
                  </a:spcAft>
                </a:pPr>
                <a:r>
                  <a:rPr lang="en-AU" sz="600" dirty="0">
                    <a:solidFill>
                      <a:prstClr val="black">
                        <a:lumMod val="50000"/>
                        <a:lumOff val="50000"/>
                      </a:prstClr>
                    </a:solidFill>
                    <a:latin typeface="VIC" panose="00000500000000000000" pitchFamily="2" charset="0"/>
                  </a:rPr>
                  <a:t>Intermediate supply shortfall</a:t>
                </a:r>
              </a:p>
              <a:p>
                <a:pPr lvl="0">
                  <a:spcAft>
                    <a:spcPts val="300"/>
                  </a:spcAft>
                </a:pPr>
                <a:r>
                  <a:rPr lang="en-AU" sz="600" dirty="0">
                    <a:solidFill>
                      <a:prstClr val="black">
                        <a:lumMod val="50000"/>
                        <a:lumOff val="50000"/>
                      </a:prstClr>
                    </a:solidFill>
                    <a:latin typeface="VIC" panose="00000500000000000000" pitchFamily="2" charset="0"/>
                  </a:rPr>
                  <a:t>Current supply meets or exceeds demand</a:t>
                </a:r>
                <a:r>
                  <a:rPr lang="en-AU" sz="600" baseline="30000" dirty="0">
                    <a:solidFill>
                      <a:prstClr val="black">
                        <a:lumMod val="50000"/>
                        <a:lumOff val="50000"/>
                      </a:prstClr>
                    </a:solidFill>
                    <a:latin typeface="VIC" panose="00000500000000000000" pitchFamily="2" charset="0"/>
                  </a:rPr>
                  <a:t>+</a:t>
                </a:r>
              </a:p>
              <a:p>
                <a:pPr lvl="0"/>
                <a:endParaRPr lang="en-AU" sz="600" b="1" dirty="0">
                  <a:solidFill>
                    <a:prstClr val="black">
                      <a:lumMod val="50000"/>
                      <a:lumOff val="50000"/>
                    </a:prstClr>
                  </a:solidFill>
                  <a:latin typeface="VIC" panose="00000500000000000000" pitchFamily="2" charset="0"/>
                </a:endParaRPr>
              </a:p>
            </p:txBody>
          </p:sp>
        </p:grpSp>
        <p:sp>
          <p:nvSpPr>
            <p:cNvPr id="192" name="Oval 191">
              <a:extLst>
                <a:ext uri="{FF2B5EF4-FFF2-40B4-BE49-F238E27FC236}">
                  <a16:creationId xmlns:a16="http://schemas.microsoft.com/office/drawing/2014/main" id="{934C0ED6-5FD0-41DF-8A55-769888A2CEEF}"/>
                </a:ext>
              </a:extLst>
            </p:cNvPr>
            <p:cNvSpPr/>
            <p:nvPr/>
          </p:nvSpPr>
          <p:spPr>
            <a:xfrm>
              <a:off x="4084588" y="4453495"/>
              <a:ext cx="99060" cy="99060"/>
            </a:xfrm>
            <a:prstGeom prst="ellipse">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93" name="Oval 192">
              <a:extLst>
                <a:ext uri="{FF2B5EF4-FFF2-40B4-BE49-F238E27FC236}">
                  <a16:creationId xmlns:a16="http://schemas.microsoft.com/office/drawing/2014/main" id="{432C5D03-A3DB-4E0A-9655-302F31B5ABC2}"/>
                </a:ext>
              </a:extLst>
            </p:cNvPr>
            <p:cNvSpPr/>
            <p:nvPr/>
          </p:nvSpPr>
          <p:spPr>
            <a:xfrm>
              <a:off x="4084588" y="4003775"/>
              <a:ext cx="99060" cy="99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94" name="Oval 193">
              <a:extLst>
                <a:ext uri="{FF2B5EF4-FFF2-40B4-BE49-F238E27FC236}">
                  <a16:creationId xmlns:a16="http://schemas.microsoft.com/office/drawing/2014/main" id="{D694019E-A516-4A09-9773-E338F4C62A99}"/>
                </a:ext>
              </a:extLst>
            </p:cNvPr>
            <p:cNvSpPr/>
            <p:nvPr/>
          </p:nvSpPr>
          <p:spPr>
            <a:xfrm>
              <a:off x="4084588" y="4228635"/>
              <a:ext cx="99060" cy="990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grpSp>
      <p:cxnSp>
        <p:nvCxnSpPr>
          <p:cNvPr id="242" name="Straight Connector 241">
            <a:extLst>
              <a:ext uri="{FF2B5EF4-FFF2-40B4-BE49-F238E27FC236}">
                <a16:creationId xmlns:a16="http://schemas.microsoft.com/office/drawing/2014/main" id="{6391D65F-5144-4076-8DB6-56EE8CF6DD51}"/>
              </a:ext>
            </a:extLst>
          </p:cNvPr>
          <p:cNvCxnSpPr>
            <a:cxnSpLocks/>
            <a:endCxn id="245" idx="2"/>
          </p:cNvCxnSpPr>
          <p:nvPr/>
        </p:nvCxnSpPr>
        <p:spPr>
          <a:xfrm flipH="1" flipV="1">
            <a:off x="1568624" y="2008977"/>
            <a:ext cx="509231" cy="288139"/>
          </a:xfrm>
          <a:prstGeom prst="line">
            <a:avLst/>
          </a:prstGeom>
          <a:ln/>
        </p:spPr>
        <p:style>
          <a:lnRef idx="1">
            <a:schemeClr val="accent1"/>
          </a:lnRef>
          <a:fillRef idx="0">
            <a:schemeClr val="accent1"/>
          </a:fillRef>
          <a:effectRef idx="0">
            <a:schemeClr val="accent1"/>
          </a:effectRef>
          <a:fontRef idx="minor">
            <a:schemeClr val="tx1"/>
          </a:fontRef>
        </p:style>
      </p:cxnSp>
      <p:sp>
        <p:nvSpPr>
          <p:cNvPr id="244" name="Partial Circle 243">
            <a:extLst>
              <a:ext uri="{FF2B5EF4-FFF2-40B4-BE49-F238E27FC236}">
                <a16:creationId xmlns:a16="http://schemas.microsoft.com/office/drawing/2014/main" id="{A389ED36-D479-438E-974C-1C362A233FB0}"/>
              </a:ext>
            </a:extLst>
          </p:cNvPr>
          <p:cNvSpPr/>
          <p:nvPr/>
        </p:nvSpPr>
        <p:spPr>
          <a:xfrm>
            <a:off x="1461648" y="1960294"/>
            <a:ext cx="99060" cy="99060"/>
          </a:xfrm>
          <a:prstGeom prst="pie">
            <a:avLst>
              <a:gd name="adj1" fmla="val 5426151"/>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245" name="Partial Circle 244">
            <a:extLst>
              <a:ext uri="{FF2B5EF4-FFF2-40B4-BE49-F238E27FC236}">
                <a16:creationId xmlns:a16="http://schemas.microsoft.com/office/drawing/2014/main" id="{7B783A18-FC15-47BA-9823-36597E121745}"/>
              </a:ext>
            </a:extLst>
          </p:cNvPr>
          <p:cNvSpPr/>
          <p:nvPr/>
        </p:nvSpPr>
        <p:spPr>
          <a:xfrm rot="10800000">
            <a:off x="1469564" y="1959447"/>
            <a:ext cx="99060" cy="99060"/>
          </a:xfrm>
          <a:prstGeom prst="pie">
            <a:avLst>
              <a:gd name="adj1" fmla="val 5426151"/>
              <a:gd name="adj2" fmla="val 1620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cxnSp>
        <p:nvCxnSpPr>
          <p:cNvPr id="271" name="Straight Connector 270">
            <a:extLst>
              <a:ext uri="{FF2B5EF4-FFF2-40B4-BE49-F238E27FC236}">
                <a16:creationId xmlns:a16="http://schemas.microsoft.com/office/drawing/2014/main" id="{2F24ACDB-B38F-470A-9F0E-3169836A9B7F}"/>
              </a:ext>
            </a:extLst>
          </p:cNvPr>
          <p:cNvCxnSpPr>
            <a:cxnSpLocks/>
            <a:stCxn id="56" idx="2"/>
          </p:cNvCxnSpPr>
          <p:nvPr/>
        </p:nvCxnSpPr>
        <p:spPr>
          <a:xfrm flipH="1">
            <a:off x="3136106" y="2613094"/>
            <a:ext cx="782201" cy="27108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C1ED86B4-C07C-4B39-A94B-91120AC81910}"/>
              </a:ext>
            </a:extLst>
          </p:cNvPr>
          <p:cNvCxnSpPr>
            <a:cxnSpLocks/>
            <a:stCxn id="62" idx="2"/>
          </p:cNvCxnSpPr>
          <p:nvPr/>
        </p:nvCxnSpPr>
        <p:spPr>
          <a:xfrm flipH="1">
            <a:off x="3084045" y="2872763"/>
            <a:ext cx="955960" cy="49530"/>
          </a:xfrm>
          <a:prstGeom prst="line">
            <a:avLst/>
          </a:prstGeom>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774D79D2-D1BF-43B4-AE9E-5714D1661C41}"/>
              </a:ext>
            </a:extLst>
          </p:cNvPr>
          <p:cNvSpPr/>
          <p:nvPr/>
        </p:nvSpPr>
        <p:spPr>
          <a:xfrm>
            <a:off x="3256321" y="6343237"/>
            <a:ext cx="99060" cy="99060"/>
          </a:xfrm>
          <a:prstGeom prst="ellipse">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07" name="Oval 106">
            <a:extLst>
              <a:ext uri="{FF2B5EF4-FFF2-40B4-BE49-F238E27FC236}">
                <a16:creationId xmlns:a16="http://schemas.microsoft.com/office/drawing/2014/main" id="{450D7B7C-D533-450C-855F-8E583882753F}"/>
              </a:ext>
            </a:extLst>
          </p:cNvPr>
          <p:cNvSpPr/>
          <p:nvPr/>
        </p:nvSpPr>
        <p:spPr>
          <a:xfrm>
            <a:off x="3256321" y="6625200"/>
            <a:ext cx="99060" cy="990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08" name="Oval 107">
            <a:extLst>
              <a:ext uri="{FF2B5EF4-FFF2-40B4-BE49-F238E27FC236}">
                <a16:creationId xmlns:a16="http://schemas.microsoft.com/office/drawing/2014/main" id="{1B987FC7-C538-4E20-9A3C-DF77595F56FA}"/>
              </a:ext>
            </a:extLst>
          </p:cNvPr>
          <p:cNvSpPr/>
          <p:nvPr/>
        </p:nvSpPr>
        <p:spPr>
          <a:xfrm>
            <a:off x="3256321" y="6907163"/>
            <a:ext cx="99060" cy="99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09" name="Oval 108">
            <a:extLst>
              <a:ext uri="{FF2B5EF4-FFF2-40B4-BE49-F238E27FC236}">
                <a16:creationId xmlns:a16="http://schemas.microsoft.com/office/drawing/2014/main" id="{68A1C901-EFCB-474C-A1CE-FA231FC704F6}"/>
              </a:ext>
            </a:extLst>
          </p:cNvPr>
          <p:cNvSpPr/>
          <p:nvPr/>
        </p:nvSpPr>
        <p:spPr>
          <a:xfrm>
            <a:off x="3256321" y="7189126"/>
            <a:ext cx="99060" cy="99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10" name="Oval 109">
            <a:extLst>
              <a:ext uri="{FF2B5EF4-FFF2-40B4-BE49-F238E27FC236}">
                <a16:creationId xmlns:a16="http://schemas.microsoft.com/office/drawing/2014/main" id="{8FB572F0-9D57-4503-98EE-04CE66D3D51A}"/>
              </a:ext>
            </a:extLst>
          </p:cNvPr>
          <p:cNvSpPr/>
          <p:nvPr/>
        </p:nvSpPr>
        <p:spPr>
          <a:xfrm>
            <a:off x="3256321" y="7471089"/>
            <a:ext cx="99060" cy="99060"/>
          </a:xfrm>
          <a:prstGeom prst="ellipse">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11" name="Oval 110">
            <a:extLst>
              <a:ext uri="{FF2B5EF4-FFF2-40B4-BE49-F238E27FC236}">
                <a16:creationId xmlns:a16="http://schemas.microsoft.com/office/drawing/2014/main" id="{FE89F725-83AD-437E-8291-D26FFA62D423}"/>
              </a:ext>
            </a:extLst>
          </p:cNvPr>
          <p:cNvSpPr/>
          <p:nvPr/>
        </p:nvSpPr>
        <p:spPr>
          <a:xfrm>
            <a:off x="3256321" y="7753052"/>
            <a:ext cx="99060" cy="99060"/>
          </a:xfrm>
          <a:prstGeom prst="ellipse">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12" name="Oval 111">
            <a:extLst>
              <a:ext uri="{FF2B5EF4-FFF2-40B4-BE49-F238E27FC236}">
                <a16:creationId xmlns:a16="http://schemas.microsoft.com/office/drawing/2014/main" id="{29EA04D3-192B-491C-92E5-FD1465C6A378}"/>
              </a:ext>
            </a:extLst>
          </p:cNvPr>
          <p:cNvSpPr/>
          <p:nvPr/>
        </p:nvSpPr>
        <p:spPr>
          <a:xfrm>
            <a:off x="3256321" y="8035013"/>
            <a:ext cx="99060" cy="990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56" name="Oval 55">
            <a:extLst>
              <a:ext uri="{FF2B5EF4-FFF2-40B4-BE49-F238E27FC236}">
                <a16:creationId xmlns:a16="http://schemas.microsoft.com/office/drawing/2014/main" id="{02E83793-F85C-40FA-9C3D-D5D7447F0F37}"/>
              </a:ext>
            </a:extLst>
          </p:cNvPr>
          <p:cNvSpPr/>
          <p:nvPr/>
        </p:nvSpPr>
        <p:spPr>
          <a:xfrm>
            <a:off x="3918307" y="2563564"/>
            <a:ext cx="99060" cy="99060"/>
          </a:xfrm>
          <a:prstGeom prst="ellipse">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5" name="Rectangle 4">
            <a:extLst>
              <a:ext uri="{FF2B5EF4-FFF2-40B4-BE49-F238E27FC236}">
                <a16:creationId xmlns:a16="http://schemas.microsoft.com/office/drawing/2014/main" id="{71834A33-119D-460F-A338-3D42B6642D5D}"/>
              </a:ext>
            </a:extLst>
          </p:cNvPr>
          <p:cNvSpPr/>
          <p:nvPr/>
        </p:nvSpPr>
        <p:spPr>
          <a:xfrm>
            <a:off x="3978534" y="2510603"/>
            <a:ext cx="1367682" cy="230832"/>
          </a:xfrm>
          <a:prstGeom prst="rect">
            <a:avLst/>
          </a:prstGeom>
        </p:spPr>
        <p:txBody>
          <a:bodyPr wrap="none">
            <a:spAutoFit/>
          </a:bodyPr>
          <a:lstStyle/>
          <a:p>
            <a:r>
              <a:rPr lang="en-AU" sz="900" dirty="0">
                <a:solidFill>
                  <a:schemeClr val="tx1">
                    <a:lumMod val="50000"/>
                    <a:lumOff val="50000"/>
                  </a:schemeClr>
                </a:solidFill>
                <a:latin typeface="VIC" panose="00000500000000000000" pitchFamily="2" charset="0"/>
              </a:rPr>
              <a:t>Ballarat Wildlife Park</a:t>
            </a:r>
          </a:p>
        </p:txBody>
      </p:sp>
      <p:sp>
        <p:nvSpPr>
          <p:cNvPr id="62" name="Oval 61">
            <a:extLst>
              <a:ext uri="{FF2B5EF4-FFF2-40B4-BE49-F238E27FC236}">
                <a16:creationId xmlns:a16="http://schemas.microsoft.com/office/drawing/2014/main" id="{4809B73C-72D8-4C3F-8FAD-A8231DDD5503}"/>
              </a:ext>
            </a:extLst>
          </p:cNvPr>
          <p:cNvSpPr/>
          <p:nvPr/>
        </p:nvSpPr>
        <p:spPr>
          <a:xfrm>
            <a:off x="4040005" y="2823233"/>
            <a:ext cx="99060" cy="99060"/>
          </a:xfrm>
          <a:prstGeom prst="ellipse">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64" name="Rectangle 63">
            <a:extLst>
              <a:ext uri="{FF2B5EF4-FFF2-40B4-BE49-F238E27FC236}">
                <a16:creationId xmlns:a16="http://schemas.microsoft.com/office/drawing/2014/main" id="{76D8368F-B16D-408C-8FBD-17EB021292F3}"/>
              </a:ext>
            </a:extLst>
          </p:cNvPr>
          <p:cNvSpPr/>
          <p:nvPr/>
        </p:nvSpPr>
        <p:spPr>
          <a:xfrm>
            <a:off x="4089535" y="2748634"/>
            <a:ext cx="952505" cy="230832"/>
          </a:xfrm>
          <a:prstGeom prst="rect">
            <a:avLst/>
          </a:prstGeom>
        </p:spPr>
        <p:txBody>
          <a:bodyPr wrap="none">
            <a:spAutoFit/>
          </a:bodyPr>
          <a:lstStyle/>
          <a:p>
            <a:r>
              <a:rPr lang="en-AU" sz="900" dirty="0">
                <a:solidFill>
                  <a:schemeClr val="tx1">
                    <a:lumMod val="50000"/>
                    <a:lumOff val="50000"/>
                  </a:schemeClr>
                </a:solidFill>
                <a:latin typeface="VIC" panose="00000500000000000000" pitchFamily="2" charset="0"/>
              </a:rPr>
              <a:t>Sovereign Hill</a:t>
            </a:r>
          </a:p>
        </p:txBody>
      </p:sp>
      <p:cxnSp>
        <p:nvCxnSpPr>
          <p:cNvPr id="68" name="Straight Connector 67">
            <a:extLst>
              <a:ext uri="{FF2B5EF4-FFF2-40B4-BE49-F238E27FC236}">
                <a16:creationId xmlns:a16="http://schemas.microsoft.com/office/drawing/2014/main" id="{C521B234-F19A-4E90-9963-5CB698C24211}"/>
              </a:ext>
            </a:extLst>
          </p:cNvPr>
          <p:cNvCxnSpPr>
            <a:cxnSpLocks/>
            <a:stCxn id="70" idx="2"/>
          </p:cNvCxnSpPr>
          <p:nvPr/>
        </p:nvCxnSpPr>
        <p:spPr>
          <a:xfrm flipH="1">
            <a:off x="2673350" y="2387393"/>
            <a:ext cx="792791" cy="294975"/>
          </a:xfrm>
          <a:prstGeom prst="line">
            <a:avLst/>
          </a:prstGeom>
          <a:ln/>
        </p:spPr>
        <p:style>
          <a:lnRef idx="1">
            <a:schemeClr val="accent1"/>
          </a:lnRef>
          <a:fillRef idx="0">
            <a:schemeClr val="accent1"/>
          </a:fillRef>
          <a:effectRef idx="0">
            <a:schemeClr val="accent1"/>
          </a:effectRef>
          <a:fontRef idx="minor">
            <a:schemeClr val="tx1"/>
          </a:fontRef>
        </p:style>
      </p:cxnSp>
      <p:sp>
        <p:nvSpPr>
          <p:cNvPr id="69" name="Partial Circle 68">
            <a:extLst>
              <a:ext uri="{FF2B5EF4-FFF2-40B4-BE49-F238E27FC236}">
                <a16:creationId xmlns:a16="http://schemas.microsoft.com/office/drawing/2014/main" id="{29BEF5E7-ACA2-4BBB-956A-FDEA289773CA}"/>
              </a:ext>
            </a:extLst>
          </p:cNvPr>
          <p:cNvSpPr/>
          <p:nvPr/>
        </p:nvSpPr>
        <p:spPr>
          <a:xfrm rot="10800000">
            <a:off x="3472168" y="2338977"/>
            <a:ext cx="99060" cy="99060"/>
          </a:xfrm>
          <a:prstGeom prst="pie">
            <a:avLst>
              <a:gd name="adj1" fmla="val 5426151"/>
              <a:gd name="adj2" fmla="val 16200000"/>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70" name="Partial Circle 69">
            <a:extLst>
              <a:ext uri="{FF2B5EF4-FFF2-40B4-BE49-F238E27FC236}">
                <a16:creationId xmlns:a16="http://schemas.microsoft.com/office/drawing/2014/main" id="{F356FE3A-3A79-43A4-A7A2-9056F5D0D1F6}"/>
              </a:ext>
            </a:extLst>
          </p:cNvPr>
          <p:cNvSpPr/>
          <p:nvPr/>
        </p:nvSpPr>
        <p:spPr>
          <a:xfrm>
            <a:off x="3466141" y="2337863"/>
            <a:ext cx="99060" cy="99060"/>
          </a:xfrm>
          <a:prstGeom prst="pie">
            <a:avLst>
              <a:gd name="adj1" fmla="val 5426151"/>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74" name="Rectangle 73">
            <a:extLst>
              <a:ext uri="{FF2B5EF4-FFF2-40B4-BE49-F238E27FC236}">
                <a16:creationId xmlns:a16="http://schemas.microsoft.com/office/drawing/2014/main" id="{06431664-2385-403A-A037-605E37900BAD}"/>
              </a:ext>
            </a:extLst>
          </p:cNvPr>
          <p:cNvSpPr/>
          <p:nvPr/>
        </p:nvSpPr>
        <p:spPr>
          <a:xfrm>
            <a:off x="3526697" y="2274550"/>
            <a:ext cx="1385316" cy="230832"/>
          </a:xfrm>
          <a:prstGeom prst="rect">
            <a:avLst/>
          </a:prstGeom>
        </p:spPr>
        <p:txBody>
          <a:bodyPr wrap="none">
            <a:spAutoFit/>
          </a:bodyPr>
          <a:lstStyle/>
          <a:p>
            <a:r>
              <a:rPr lang="en-AU" sz="900" dirty="0">
                <a:solidFill>
                  <a:schemeClr val="tx1">
                    <a:lumMod val="50000"/>
                    <a:lumOff val="50000"/>
                  </a:schemeClr>
                </a:solidFill>
                <a:latin typeface="VIC" panose="00000500000000000000" pitchFamily="2" charset="0"/>
              </a:rPr>
              <a:t>Creswick Woollen Mill</a:t>
            </a:r>
          </a:p>
        </p:txBody>
      </p:sp>
      <p:cxnSp>
        <p:nvCxnSpPr>
          <p:cNvPr id="76" name="Straight Connector 75">
            <a:extLst>
              <a:ext uri="{FF2B5EF4-FFF2-40B4-BE49-F238E27FC236}">
                <a16:creationId xmlns:a16="http://schemas.microsoft.com/office/drawing/2014/main" id="{2AA1998F-5FEA-4310-BC7E-B16B0B57F8D1}"/>
              </a:ext>
            </a:extLst>
          </p:cNvPr>
          <p:cNvCxnSpPr>
            <a:cxnSpLocks/>
            <a:stCxn id="79" idx="2"/>
          </p:cNvCxnSpPr>
          <p:nvPr/>
        </p:nvCxnSpPr>
        <p:spPr>
          <a:xfrm flipH="1">
            <a:off x="2652113" y="2162108"/>
            <a:ext cx="714968" cy="490761"/>
          </a:xfrm>
          <a:prstGeom prst="line">
            <a:avLst/>
          </a:prstGeom>
          <a:ln/>
        </p:spPr>
        <p:style>
          <a:lnRef idx="1">
            <a:schemeClr val="accent1"/>
          </a:lnRef>
          <a:fillRef idx="0">
            <a:schemeClr val="accent1"/>
          </a:fillRef>
          <a:effectRef idx="0">
            <a:schemeClr val="accent1"/>
          </a:effectRef>
          <a:fontRef idx="minor">
            <a:schemeClr val="tx1"/>
          </a:fontRef>
        </p:style>
      </p:cxnSp>
      <p:sp>
        <p:nvSpPr>
          <p:cNvPr id="78" name="Partial Circle 77">
            <a:extLst>
              <a:ext uri="{FF2B5EF4-FFF2-40B4-BE49-F238E27FC236}">
                <a16:creationId xmlns:a16="http://schemas.microsoft.com/office/drawing/2014/main" id="{9B703B30-EA5E-404A-9535-739DF2709B4A}"/>
              </a:ext>
            </a:extLst>
          </p:cNvPr>
          <p:cNvSpPr/>
          <p:nvPr/>
        </p:nvSpPr>
        <p:spPr>
          <a:xfrm rot="10800000">
            <a:off x="3373108" y="2113692"/>
            <a:ext cx="99060" cy="99060"/>
          </a:xfrm>
          <a:prstGeom prst="pie">
            <a:avLst>
              <a:gd name="adj1" fmla="val 5426151"/>
              <a:gd name="adj2" fmla="val 16200000"/>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79" name="Partial Circle 78">
            <a:extLst>
              <a:ext uri="{FF2B5EF4-FFF2-40B4-BE49-F238E27FC236}">
                <a16:creationId xmlns:a16="http://schemas.microsoft.com/office/drawing/2014/main" id="{579EB908-A138-4A33-B3B3-C1CCCA51CE99}"/>
              </a:ext>
            </a:extLst>
          </p:cNvPr>
          <p:cNvSpPr/>
          <p:nvPr/>
        </p:nvSpPr>
        <p:spPr>
          <a:xfrm>
            <a:off x="3367081" y="2112578"/>
            <a:ext cx="99060" cy="99060"/>
          </a:xfrm>
          <a:prstGeom prst="pie">
            <a:avLst>
              <a:gd name="adj1" fmla="val 5426151"/>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81" name="Rectangle 80">
            <a:extLst>
              <a:ext uri="{FF2B5EF4-FFF2-40B4-BE49-F238E27FC236}">
                <a16:creationId xmlns:a16="http://schemas.microsoft.com/office/drawing/2014/main" id="{A68251E4-60AA-404A-B75D-C388D4F6B35E}"/>
              </a:ext>
            </a:extLst>
          </p:cNvPr>
          <p:cNvSpPr/>
          <p:nvPr/>
        </p:nvSpPr>
        <p:spPr>
          <a:xfrm>
            <a:off x="3416611" y="2031574"/>
            <a:ext cx="1835759" cy="230832"/>
          </a:xfrm>
          <a:prstGeom prst="rect">
            <a:avLst/>
          </a:prstGeom>
        </p:spPr>
        <p:txBody>
          <a:bodyPr wrap="none">
            <a:spAutoFit/>
          </a:bodyPr>
          <a:lstStyle/>
          <a:p>
            <a:r>
              <a:rPr lang="en-AU" sz="900" dirty="0">
                <a:solidFill>
                  <a:schemeClr val="tx1">
                    <a:lumMod val="50000"/>
                    <a:lumOff val="50000"/>
                  </a:schemeClr>
                </a:solidFill>
                <a:latin typeface="VIC" panose="00000500000000000000" pitchFamily="2" charset="0"/>
              </a:rPr>
              <a:t>Creswick Mountain Bike Trail </a:t>
            </a:r>
          </a:p>
        </p:txBody>
      </p:sp>
      <p:sp>
        <p:nvSpPr>
          <p:cNvPr id="23" name="Rectangle 22">
            <a:extLst>
              <a:ext uri="{FF2B5EF4-FFF2-40B4-BE49-F238E27FC236}">
                <a16:creationId xmlns:a16="http://schemas.microsoft.com/office/drawing/2014/main" id="{3626DA95-3A83-4927-949B-7522522FD0AA}"/>
              </a:ext>
            </a:extLst>
          </p:cNvPr>
          <p:cNvSpPr/>
          <p:nvPr/>
        </p:nvSpPr>
        <p:spPr>
          <a:xfrm>
            <a:off x="318975" y="1891441"/>
            <a:ext cx="1196161" cy="230832"/>
          </a:xfrm>
          <a:prstGeom prst="rect">
            <a:avLst/>
          </a:prstGeom>
        </p:spPr>
        <p:txBody>
          <a:bodyPr wrap="none">
            <a:spAutoFit/>
          </a:bodyPr>
          <a:lstStyle/>
          <a:p>
            <a:r>
              <a:rPr lang="en-AU" sz="900" dirty="0">
                <a:solidFill>
                  <a:schemeClr val="tx1">
                    <a:lumMod val="50000"/>
                    <a:lumOff val="50000"/>
                  </a:schemeClr>
                </a:solidFill>
                <a:latin typeface="VIC" panose="00000500000000000000" pitchFamily="2" charset="0"/>
              </a:rPr>
              <a:t>Pyrenees wineries</a:t>
            </a:r>
          </a:p>
        </p:txBody>
      </p:sp>
      <p:cxnSp>
        <p:nvCxnSpPr>
          <p:cNvPr id="88" name="Straight Connector 87">
            <a:extLst>
              <a:ext uri="{FF2B5EF4-FFF2-40B4-BE49-F238E27FC236}">
                <a16:creationId xmlns:a16="http://schemas.microsoft.com/office/drawing/2014/main" id="{C4473E5A-2059-4142-8EA4-43B2F22E318A}"/>
              </a:ext>
            </a:extLst>
          </p:cNvPr>
          <p:cNvCxnSpPr>
            <a:cxnSpLocks/>
            <a:endCxn id="91" idx="6"/>
          </p:cNvCxnSpPr>
          <p:nvPr/>
        </p:nvCxnSpPr>
        <p:spPr>
          <a:xfrm flipH="1" flipV="1">
            <a:off x="1037534" y="2390260"/>
            <a:ext cx="1130992" cy="173306"/>
          </a:xfrm>
          <a:prstGeom prst="line">
            <a:avLst/>
          </a:prstGeom>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E4453A47-15B8-46CD-90F1-C058D95B4B69}"/>
              </a:ext>
            </a:extLst>
          </p:cNvPr>
          <p:cNvSpPr/>
          <p:nvPr/>
        </p:nvSpPr>
        <p:spPr>
          <a:xfrm>
            <a:off x="8086" y="2287073"/>
            <a:ext cx="977426" cy="507831"/>
          </a:xfrm>
          <a:prstGeom prst="rect">
            <a:avLst/>
          </a:prstGeom>
        </p:spPr>
        <p:txBody>
          <a:bodyPr wrap="square">
            <a:spAutoFit/>
          </a:bodyPr>
          <a:lstStyle/>
          <a:p>
            <a:pPr algn="r"/>
            <a:r>
              <a:rPr lang="en-AU" sz="900" dirty="0">
                <a:solidFill>
                  <a:schemeClr val="tx1">
                    <a:lumMod val="50000"/>
                    <a:lumOff val="50000"/>
                  </a:schemeClr>
                </a:solidFill>
                <a:latin typeface="VIC" panose="00000500000000000000" pitchFamily="2" charset="0"/>
              </a:rPr>
              <a:t>Rainbow Serpent Festival</a:t>
            </a:r>
          </a:p>
        </p:txBody>
      </p:sp>
      <p:sp>
        <p:nvSpPr>
          <p:cNvPr id="91" name="Oval 90">
            <a:extLst>
              <a:ext uri="{FF2B5EF4-FFF2-40B4-BE49-F238E27FC236}">
                <a16:creationId xmlns:a16="http://schemas.microsoft.com/office/drawing/2014/main" id="{C553D6C6-E242-4E3F-8D8D-80602F40FDD8}"/>
              </a:ext>
            </a:extLst>
          </p:cNvPr>
          <p:cNvSpPr/>
          <p:nvPr/>
        </p:nvSpPr>
        <p:spPr>
          <a:xfrm>
            <a:off x="938474" y="2340730"/>
            <a:ext cx="99060" cy="99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cxnSp>
        <p:nvCxnSpPr>
          <p:cNvPr id="93" name="Straight Connector 92">
            <a:extLst>
              <a:ext uri="{FF2B5EF4-FFF2-40B4-BE49-F238E27FC236}">
                <a16:creationId xmlns:a16="http://schemas.microsoft.com/office/drawing/2014/main" id="{84577D9E-A17E-4C60-934E-C5EA98ACADE8}"/>
              </a:ext>
            </a:extLst>
          </p:cNvPr>
          <p:cNvCxnSpPr>
            <a:cxnSpLocks/>
            <a:stCxn id="95" idx="2"/>
          </p:cNvCxnSpPr>
          <p:nvPr/>
        </p:nvCxnSpPr>
        <p:spPr>
          <a:xfrm flipH="1" flipV="1">
            <a:off x="2844022" y="3296236"/>
            <a:ext cx="603214" cy="124204"/>
          </a:xfrm>
          <a:prstGeom prst="line">
            <a:avLst/>
          </a:prstGeom>
          <a:ln/>
        </p:spPr>
        <p:style>
          <a:lnRef idx="1">
            <a:schemeClr val="accent1"/>
          </a:lnRef>
          <a:fillRef idx="0">
            <a:schemeClr val="accent1"/>
          </a:fillRef>
          <a:effectRef idx="0">
            <a:schemeClr val="accent1"/>
          </a:effectRef>
          <a:fontRef idx="minor">
            <a:schemeClr val="tx1"/>
          </a:fontRef>
        </p:style>
      </p:cxnSp>
      <p:sp>
        <p:nvSpPr>
          <p:cNvPr id="95" name="Partial Circle 94">
            <a:extLst>
              <a:ext uri="{FF2B5EF4-FFF2-40B4-BE49-F238E27FC236}">
                <a16:creationId xmlns:a16="http://schemas.microsoft.com/office/drawing/2014/main" id="{52F2196B-7BF7-44E6-AB8D-B69CB4F5EB79}"/>
              </a:ext>
            </a:extLst>
          </p:cNvPr>
          <p:cNvSpPr/>
          <p:nvPr/>
        </p:nvSpPr>
        <p:spPr>
          <a:xfrm>
            <a:off x="3447236" y="3370910"/>
            <a:ext cx="99060" cy="99060"/>
          </a:xfrm>
          <a:prstGeom prst="pie">
            <a:avLst>
              <a:gd name="adj1" fmla="val 5426151"/>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96" name="Partial Circle 95">
            <a:extLst>
              <a:ext uri="{FF2B5EF4-FFF2-40B4-BE49-F238E27FC236}">
                <a16:creationId xmlns:a16="http://schemas.microsoft.com/office/drawing/2014/main" id="{3D8BDF6F-9CC6-4DBF-977C-10CAD1202719}"/>
              </a:ext>
            </a:extLst>
          </p:cNvPr>
          <p:cNvSpPr/>
          <p:nvPr/>
        </p:nvSpPr>
        <p:spPr>
          <a:xfrm rot="10800000">
            <a:off x="3455152" y="3370063"/>
            <a:ext cx="99060" cy="99060"/>
          </a:xfrm>
          <a:prstGeom prst="pie">
            <a:avLst>
              <a:gd name="adj1" fmla="val 5426151"/>
              <a:gd name="adj2" fmla="val 1620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98" name="Rectangle 97">
            <a:extLst>
              <a:ext uri="{FF2B5EF4-FFF2-40B4-BE49-F238E27FC236}">
                <a16:creationId xmlns:a16="http://schemas.microsoft.com/office/drawing/2014/main" id="{27E646B4-CE10-4C72-BA45-ADF5E13F898C}"/>
              </a:ext>
            </a:extLst>
          </p:cNvPr>
          <p:cNvSpPr/>
          <p:nvPr/>
        </p:nvSpPr>
        <p:spPr>
          <a:xfrm>
            <a:off x="3526697" y="3306903"/>
            <a:ext cx="1503938" cy="230832"/>
          </a:xfrm>
          <a:prstGeom prst="rect">
            <a:avLst/>
          </a:prstGeom>
        </p:spPr>
        <p:txBody>
          <a:bodyPr wrap="none">
            <a:spAutoFit/>
          </a:bodyPr>
          <a:lstStyle/>
          <a:p>
            <a:r>
              <a:rPr lang="en-AU" sz="900" dirty="0">
                <a:solidFill>
                  <a:schemeClr val="tx1">
                    <a:lumMod val="50000"/>
                    <a:lumOff val="50000"/>
                  </a:schemeClr>
                </a:solidFill>
                <a:latin typeface="VIC" panose="00000500000000000000" pitchFamily="2" charset="0"/>
              </a:rPr>
              <a:t>Meredith Music Festival</a:t>
            </a:r>
          </a:p>
        </p:txBody>
      </p:sp>
      <p:cxnSp>
        <p:nvCxnSpPr>
          <p:cNvPr id="99" name="Straight Connector 98">
            <a:extLst>
              <a:ext uri="{FF2B5EF4-FFF2-40B4-BE49-F238E27FC236}">
                <a16:creationId xmlns:a16="http://schemas.microsoft.com/office/drawing/2014/main" id="{165ECCAC-C065-40CA-A83E-601D586C4D22}"/>
              </a:ext>
            </a:extLst>
          </p:cNvPr>
          <p:cNvCxnSpPr>
            <a:cxnSpLocks/>
            <a:stCxn id="102" idx="2"/>
          </p:cNvCxnSpPr>
          <p:nvPr/>
        </p:nvCxnSpPr>
        <p:spPr>
          <a:xfrm flipH="1">
            <a:off x="2160028" y="1936684"/>
            <a:ext cx="407910" cy="338742"/>
          </a:xfrm>
          <a:prstGeom prst="line">
            <a:avLst/>
          </a:prstGeom>
          <a:ln/>
        </p:spPr>
        <p:style>
          <a:lnRef idx="1">
            <a:schemeClr val="accent1"/>
          </a:lnRef>
          <a:fillRef idx="0">
            <a:schemeClr val="accent1"/>
          </a:fillRef>
          <a:effectRef idx="0">
            <a:schemeClr val="accent1"/>
          </a:effectRef>
          <a:fontRef idx="minor">
            <a:schemeClr val="tx1"/>
          </a:fontRef>
        </p:style>
      </p:cxnSp>
      <p:sp>
        <p:nvSpPr>
          <p:cNvPr id="101" name="Partial Circle 100">
            <a:extLst>
              <a:ext uri="{FF2B5EF4-FFF2-40B4-BE49-F238E27FC236}">
                <a16:creationId xmlns:a16="http://schemas.microsoft.com/office/drawing/2014/main" id="{B3CC52B5-4E7D-4D28-A515-A3FED67D69BC}"/>
              </a:ext>
            </a:extLst>
          </p:cNvPr>
          <p:cNvSpPr/>
          <p:nvPr/>
        </p:nvSpPr>
        <p:spPr>
          <a:xfrm rot="10800000">
            <a:off x="2573965" y="1888268"/>
            <a:ext cx="99060" cy="99060"/>
          </a:xfrm>
          <a:prstGeom prst="pie">
            <a:avLst>
              <a:gd name="adj1" fmla="val 5426151"/>
              <a:gd name="adj2" fmla="val 16200000"/>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02" name="Partial Circle 101">
            <a:extLst>
              <a:ext uri="{FF2B5EF4-FFF2-40B4-BE49-F238E27FC236}">
                <a16:creationId xmlns:a16="http://schemas.microsoft.com/office/drawing/2014/main" id="{D58FF146-F3A0-4B05-8E20-818D8879D19E}"/>
              </a:ext>
            </a:extLst>
          </p:cNvPr>
          <p:cNvSpPr/>
          <p:nvPr/>
        </p:nvSpPr>
        <p:spPr>
          <a:xfrm>
            <a:off x="2567938" y="1887154"/>
            <a:ext cx="99060" cy="99060"/>
          </a:xfrm>
          <a:prstGeom prst="pie">
            <a:avLst>
              <a:gd name="adj1" fmla="val 5426151"/>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05" name="Rectangle 104">
            <a:extLst>
              <a:ext uri="{FF2B5EF4-FFF2-40B4-BE49-F238E27FC236}">
                <a16:creationId xmlns:a16="http://schemas.microsoft.com/office/drawing/2014/main" id="{3E84BB9C-4BF4-473B-857A-6F0A46724FD6}"/>
              </a:ext>
            </a:extLst>
          </p:cNvPr>
          <p:cNvSpPr/>
          <p:nvPr/>
        </p:nvSpPr>
        <p:spPr>
          <a:xfrm>
            <a:off x="2636332" y="1828443"/>
            <a:ext cx="906017" cy="230832"/>
          </a:xfrm>
          <a:prstGeom prst="rect">
            <a:avLst/>
          </a:prstGeom>
        </p:spPr>
        <p:txBody>
          <a:bodyPr wrap="none">
            <a:spAutoFit/>
          </a:bodyPr>
          <a:lstStyle/>
          <a:p>
            <a:r>
              <a:rPr lang="en-AU" sz="900" dirty="0">
                <a:solidFill>
                  <a:schemeClr val="tx1">
                    <a:lumMod val="50000"/>
                    <a:lumOff val="50000"/>
                  </a:schemeClr>
                </a:solidFill>
                <a:latin typeface="VIC" panose="00000500000000000000" pitchFamily="2" charset="0"/>
              </a:rPr>
              <a:t>Avoca Races</a:t>
            </a:r>
          </a:p>
        </p:txBody>
      </p:sp>
    </p:spTree>
    <p:extLst>
      <p:ext uri="{BB962C8B-B14F-4D97-AF65-F5344CB8AC3E}">
        <p14:creationId xmlns:p14="http://schemas.microsoft.com/office/powerpoint/2010/main" val="301963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FFD27F-E4DE-49B3-B85B-E29A83CE2602}"/>
              </a:ext>
            </a:extLst>
          </p:cNvPr>
          <p:cNvSpPr/>
          <p:nvPr/>
        </p:nvSpPr>
        <p:spPr>
          <a:xfrm>
            <a:off x="1219939" y="7694096"/>
            <a:ext cx="4418121" cy="1225015"/>
          </a:xfrm>
          <a:prstGeom prst="rect">
            <a:avLst/>
          </a:prstGeom>
        </p:spPr>
        <p:txBody>
          <a:bodyPr wrap="square" anchor="b">
            <a:spAutoFit/>
          </a:bodyPr>
          <a:lstStyle/>
          <a:p>
            <a:pPr marL="0" lvl="0" indent="0" algn="ctr">
              <a:lnSpc>
                <a:spcPct val="150000"/>
              </a:lnSpc>
              <a:spcAft>
                <a:spcPts val="0"/>
              </a:spcAft>
              <a:buFont typeface="+mj-lt"/>
              <a:buNone/>
              <a:tabLst>
                <a:tab pos="914400" algn="l"/>
              </a:tabLst>
            </a:pPr>
            <a:r>
              <a:rPr lang="en-AU" sz="1400" b="0" dirty="0">
                <a:solidFill>
                  <a:schemeClr val="tx1">
                    <a:lumMod val="50000"/>
                    <a:lumOff val="50000"/>
                  </a:schemeClr>
                </a:solidFill>
                <a:effectLst/>
                <a:latin typeface="VIC" panose="00000500000000000000" pitchFamily="2" charset="0"/>
                <a:ea typeface="Times New Roman" panose="02020603050405020304" pitchFamily="18" charset="0"/>
              </a:rPr>
              <a:t>Contact Us</a:t>
            </a:r>
          </a:p>
          <a:p>
            <a:pPr marL="0" lvl="0" indent="0" algn="ctr">
              <a:lnSpc>
                <a:spcPct val="150000"/>
              </a:lnSpc>
              <a:spcAft>
                <a:spcPts val="0"/>
              </a:spcAft>
              <a:buFont typeface="+mj-lt"/>
              <a:buNone/>
              <a:tabLst>
                <a:tab pos="914400" algn="l"/>
              </a:tabLst>
            </a:pPr>
            <a:r>
              <a:rPr lang="en-AU" sz="900" dirty="0">
                <a:solidFill>
                  <a:schemeClr val="tx1">
                    <a:lumMod val="50000"/>
                    <a:lumOff val="50000"/>
                  </a:schemeClr>
                </a:solidFill>
                <a:effectLst/>
                <a:latin typeface="VIC" panose="00000500000000000000" pitchFamily="2" charset="0"/>
                <a:ea typeface="Times New Roman" panose="02020603050405020304" pitchFamily="18" charset="0"/>
              </a:rPr>
              <a:t>If you would like to discuss the Central Highlands Regional Digital Plan please contact the Central Highlands Regional Partnership on:</a:t>
            </a:r>
          </a:p>
          <a:p>
            <a:pPr lvl="0" algn="ctr">
              <a:lnSpc>
                <a:spcPct val="150000"/>
              </a:lnSpc>
              <a:tabLst>
                <a:tab pos="914400" algn="l"/>
              </a:tabLst>
            </a:pPr>
            <a:r>
              <a:rPr lang="en-AU" sz="900" dirty="0">
                <a:solidFill>
                  <a:schemeClr val="tx1">
                    <a:lumMod val="50000"/>
                    <a:lumOff val="50000"/>
                  </a:schemeClr>
                </a:solidFill>
                <a:effectLst/>
                <a:latin typeface="VIC" panose="00000500000000000000" pitchFamily="2" charset="0"/>
                <a:ea typeface="Times New Roman" panose="02020603050405020304" pitchFamily="18" charset="0"/>
              </a:rPr>
              <a:t>Email</a:t>
            </a:r>
            <a:r>
              <a:rPr lang="en-AU" sz="900" dirty="0">
                <a:solidFill>
                  <a:schemeClr val="tx1">
                    <a:lumMod val="50000"/>
                    <a:lumOff val="50000"/>
                  </a:schemeClr>
                </a:solidFill>
                <a:latin typeface="VIC" panose="00000500000000000000" pitchFamily="2" charset="0"/>
                <a:ea typeface="Times New Roman" panose="02020603050405020304" pitchFamily="18" charset="0"/>
              </a:rPr>
              <a:t>: </a:t>
            </a:r>
            <a:r>
              <a:rPr lang="en-AU" sz="900" u="sng" dirty="0">
                <a:solidFill>
                  <a:schemeClr val="tx1">
                    <a:lumMod val="50000"/>
                    <a:lumOff val="50000"/>
                  </a:schemeClr>
                </a:solidFill>
                <a:latin typeface="VIC" panose="00000500000000000000" pitchFamily="2" charset="0"/>
                <a:ea typeface="Times New Roman" panose="02020603050405020304" pitchFamily="18" charset="0"/>
              </a:rPr>
              <a:t>centralhighlands.partnership@rdv.vic.gov.au </a:t>
            </a:r>
          </a:p>
          <a:p>
            <a:pPr marL="0" lvl="0" indent="0" algn="ctr">
              <a:lnSpc>
                <a:spcPct val="150000"/>
              </a:lnSpc>
              <a:spcAft>
                <a:spcPts val="0"/>
              </a:spcAft>
              <a:buFont typeface="+mj-lt"/>
              <a:buNone/>
              <a:tabLst>
                <a:tab pos="914400" algn="l"/>
              </a:tabLst>
            </a:pPr>
            <a:r>
              <a:rPr lang="en-AU" sz="900">
                <a:solidFill>
                  <a:schemeClr val="tx1">
                    <a:lumMod val="50000"/>
                    <a:lumOff val="50000"/>
                  </a:schemeClr>
                </a:solidFill>
                <a:effectLst/>
                <a:latin typeface="VIC" panose="00000500000000000000" pitchFamily="2" charset="0"/>
                <a:ea typeface="Times New Roman" panose="02020603050405020304" pitchFamily="18" charset="0"/>
              </a:rPr>
              <a:t>We </a:t>
            </a:r>
            <a:r>
              <a:rPr lang="en-AU" sz="900" dirty="0">
                <a:solidFill>
                  <a:schemeClr val="tx1">
                    <a:lumMod val="50000"/>
                    <a:lumOff val="50000"/>
                  </a:schemeClr>
                </a:solidFill>
                <a:effectLst/>
                <a:latin typeface="VIC" panose="00000500000000000000" pitchFamily="2" charset="0"/>
                <a:ea typeface="Times New Roman" panose="02020603050405020304" pitchFamily="18" charset="0"/>
              </a:rPr>
              <a:t>look forward to hearing from you.</a:t>
            </a:r>
            <a:endParaRPr lang="en-AU" sz="900" dirty="0">
              <a:solidFill>
                <a:schemeClr val="tx1">
                  <a:lumMod val="50000"/>
                  <a:lumOff val="50000"/>
                </a:schemeClr>
              </a:solidFill>
              <a:effectLst/>
              <a:latin typeface="VIC" panose="00000500000000000000" pitchFamily="2" charset="0"/>
              <a:ea typeface="Calibri" panose="020F0502020204030204" pitchFamily="34" charset="0"/>
            </a:endParaRPr>
          </a:p>
        </p:txBody>
      </p:sp>
      <p:sp>
        <p:nvSpPr>
          <p:cNvPr id="6" name="Rectangle 5">
            <a:extLst>
              <a:ext uri="{FF2B5EF4-FFF2-40B4-BE49-F238E27FC236}">
                <a16:creationId xmlns:a16="http://schemas.microsoft.com/office/drawing/2014/main" id="{928B5364-A3B0-49A4-8894-34C92CC7B5E7}"/>
              </a:ext>
            </a:extLst>
          </p:cNvPr>
          <p:cNvSpPr/>
          <p:nvPr/>
        </p:nvSpPr>
        <p:spPr>
          <a:xfrm>
            <a:off x="1066800" y="4572486"/>
            <a:ext cx="5319713" cy="830997"/>
          </a:xfrm>
          <a:prstGeom prst="rect">
            <a:avLst/>
          </a:prstGeom>
        </p:spPr>
        <p:txBody>
          <a:bodyPr wrap="square">
            <a:spAutoFit/>
          </a:bodyPr>
          <a:lstStyle/>
          <a:p>
            <a:pPr algn="r">
              <a:spcAft>
                <a:spcPts val="600"/>
              </a:spcAft>
            </a:pPr>
            <a:r>
              <a:rPr lang="en-AU" sz="1200" dirty="0">
                <a:solidFill>
                  <a:schemeClr val="tx1">
                    <a:lumMod val="50000"/>
                    <a:lumOff val="50000"/>
                  </a:schemeClr>
                </a:solidFill>
                <a:latin typeface="VIC" panose="00000500000000000000" pitchFamily="2" charset="0"/>
              </a:rPr>
              <a:t>The </a:t>
            </a:r>
            <a:r>
              <a:rPr lang="en-AU" sz="1200" dirty="0">
                <a:solidFill>
                  <a:schemeClr val="accent1"/>
                </a:solidFill>
                <a:latin typeface="VIC" panose="00000500000000000000" pitchFamily="2" charset="0"/>
              </a:rPr>
              <a:t>Central Highlands Regional Partnership </a:t>
            </a:r>
            <a:r>
              <a:rPr lang="en-AU" sz="1200" dirty="0">
                <a:solidFill>
                  <a:schemeClr val="tx1">
                    <a:lumMod val="50000"/>
                    <a:lumOff val="50000"/>
                  </a:schemeClr>
                </a:solidFill>
                <a:latin typeface="VIC" panose="00000500000000000000" pitchFamily="2" charset="0"/>
              </a:rPr>
              <a:t>would like to thank the members of Central Highlands Regional Digital Plan Working Group who gave their time, thoughts and passion towards the development of the Central Highlands Regional Digital Plan. </a:t>
            </a:r>
          </a:p>
        </p:txBody>
      </p:sp>
      <p:sp>
        <p:nvSpPr>
          <p:cNvPr id="7" name="Rectangle 6">
            <a:extLst>
              <a:ext uri="{FF2B5EF4-FFF2-40B4-BE49-F238E27FC236}">
                <a16:creationId xmlns:a16="http://schemas.microsoft.com/office/drawing/2014/main" id="{F8A4557A-E993-41BF-AEEB-95C997007ADE}"/>
              </a:ext>
            </a:extLst>
          </p:cNvPr>
          <p:cNvSpPr/>
          <p:nvPr/>
        </p:nvSpPr>
        <p:spPr>
          <a:xfrm>
            <a:off x="2343150" y="986889"/>
            <a:ext cx="4043364" cy="2385268"/>
          </a:xfrm>
          <a:prstGeom prst="rect">
            <a:avLst/>
          </a:prstGeom>
        </p:spPr>
        <p:txBody>
          <a:bodyPr wrap="square">
            <a:spAutoFit/>
          </a:bodyPr>
          <a:lstStyle/>
          <a:p>
            <a:pPr lvl="0" algn="r">
              <a:spcAft>
                <a:spcPts val="600"/>
              </a:spcAft>
            </a:pPr>
            <a:r>
              <a:rPr lang="en-AU" sz="2400" dirty="0">
                <a:solidFill>
                  <a:prstClr val="black">
                    <a:lumMod val="50000"/>
                    <a:lumOff val="50000"/>
                  </a:prstClr>
                </a:solidFill>
                <a:latin typeface="VIC" panose="00000500000000000000" pitchFamily="2" charset="0"/>
              </a:rPr>
              <a:t>Next Steps…</a:t>
            </a:r>
            <a:endParaRPr lang="en-AU" sz="1200" dirty="0">
              <a:solidFill>
                <a:prstClr val="black">
                  <a:lumMod val="50000"/>
                  <a:lumOff val="50000"/>
                </a:prstClr>
              </a:solidFill>
              <a:latin typeface="VIC" panose="00000500000000000000" pitchFamily="2" charset="0"/>
            </a:endParaRPr>
          </a:p>
          <a:p>
            <a:pPr lvl="0" algn="r">
              <a:spcAft>
                <a:spcPts val="600"/>
              </a:spcAft>
            </a:pPr>
            <a:r>
              <a:rPr lang="en-AU" sz="1200" dirty="0">
                <a:solidFill>
                  <a:prstClr val="black">
                    <a:lumMod val="50000"/>
                    <a:lumOff val="50000"/>
                  </a:prstClr>
                </a:solidFill>
                <a:latin typeface="VIC" panose="00000500000000000000" pitchFamily="2" charset="0"/>
              </a:rPr>
              <a:t>The analysis and recommendations that have come out of the Central Highlands Digital Plan will form the basis of our Regional Partnerships’ advocacy to the Commonwealth, Victorian and local governments, as well as industry and community groups in developing the future digital landscape of our region. We trust these stakeholder groups will find this information useful and look forward to their responses to the recommendations contained in our Digital Plan.  </a:t>
            </a:r>
          </a:p>
        </p:txBody>
      </p:sp>
      <p:sp>
        <p:nvSpPr>
          <p:cNvPr id="9" name="Rectangle 8">
            <a:extLst>
              <a:ext uri="{FF2B5EF4-FFF2-40B4-BE49-F238E27FC236}">
                <a16:creationId xmlns:a16="http://schemas.microsoft.com/office/drawing/2014/main" id="{C1B21B4A-4991-4D5A-A888-E3371D418AFD}"/>
              </a:ext>
            </a:extLst>
          </p:cNvPr>
          <p:cNvSpPr/>
          <p:nvPr/>
        </p:nvSpPr>
        <p:spPr>
          <a:xfrm>
            <a:off x="1495425" y="3372157"/>
            <a:ext cx="4891088" cy="1200329"/>
          </a:xfrm>
          <a:prstGeom prst="rect">
            <a:avLst/>
          </a:prstGeom>
        </p:spPr>
        <p:txBody>
          <a:bodyPr wrap="square">
            <a:spAutoFit/>
          </a:bodyPr>
          <a:lstStyle/>
          <a:p>
            <a:pPr lvl="0" algn="r">
              <a:spcAft>
                <a:spcPts val="600"/>
              </a:spcAft>
            </a:pPr>
            <a:r>
              <a:rPr lang="en-AU" sz="1200" dirty="0">
                <a:solidFill>
                  <a:prstClr val="black">
                    <a:lumMod val="50000"/>
                    <a:lumOff val="50000"/>
                  </a:prstClr>
                </a:solidFill>
                <a:latin typeface="VIC" panose="00000500000000000000" pitchFamily="2" charset="0"/>
              </a:rPr>
              <a:t>This Digital Plan highlights the region’s current gaps in digital infrastructure and where our future demands may lie, bringing to light the areas where our efforts should be focused to bridge the digital divide. By addressing these priority areas, we will ensure our local residents, businesses and community flourish as the digital age continues to advance.</a:t>
            </a:r>
          </a:p>
        </p:txBody>
      </p:sp>
    </p:spTree>
    <p:extLst>
      <p:ext uri="{BB962C8B-B14F-4D97-AF65-F5344CB8AC3E}">
        <p14:creationId xmlns:p14="http://schemas.microsoft.com/office/powerpoint/2010/main" val="1594630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D0B0CE-7A32-4E51-8421-8D394069FF9C}"/>
              </a:ext>
            </a:extLst>
          </p:cNvPr>
          <p:cNvSpPr txBox="1"/>
          <p:nvPr/>
        </p:nvSpPr>
        <p:spPr>
          <a:xfrm>
            <a:off x="566180" y="4188322"/>
            <a:ext cx="4595366" cy="3785652"/>
          </a:xfrm>
          <a:prstGeom prst="rect">
            <a:avLst/>
          </a:prstGeom>
          <a:noFill/>
        </p:spPr>
        <p:txBody>
          <a:bodyPr wrap="square" rtlCol="0">
            <a:spAutoFit/>
          </a:bodyPr>
          <a:lstStyle/>
          <a:p>
            <a:pPr algn="just">
              <a:spcAft>
                <a:spcPts val="600"/>
              </a:spcAft>
            </a:pPr>
            <a:r>
              <a:rPr lang="en-AU" sz="900" dirty="0">
                <a:solidFill>
                  <a:schemeClr val="tx1">
                    <a:lumMod val="50000"/>
                    <a:lumOff val="50000"/>
                  </a:schemeClr>
                </a:solidFill>
                <a:latin typeface="VIC" panose="00000500000000000000" pitchFamily="2" charset="0"/>
              </a:rPr>
              <a:t>These resources will empower us both collectively and in our individual Partnership regions, to provide evidence-based proof of where the Digital Divide lies in our regions and map the impacts and effects, both in its existence and progressively and increasingly, in its closure. Once this is done, there will be a continuous process of updating the Digital Plans and proactively pursuing actions and initiatives with the aim of seeking parity and equity in terms of Digital Connectivity and services.</a:t>
            </a:r>
          </a:p>
          <a:p>
            <a:pPr algn="just">
              <a:spcAft>
                <a:spcPts val="600"/>
              </a:spcAft>
            </a:pPr>
            <a:r>
              <a:rPr lang="en-AU" sz="900" dirty="0">
                <a:solidFill>
                  <a:schemeClr val="tx1">
                    <a:lumMod val="50000"/>
                    <a:lumOff val="50000"/>
                  </a:schemeClr>
                </a:solidFill>
                <a:latin typeface="VIC" panose="00000500000000000000" pitchFamily="2" charset="0"/>
              </a:rPr>
              <a:t>There has never been such a consistent, coordinated and focused initiative by any Government in Australia; one that draws together a uniform approach across the State but also recognises specific and parochial challenges with which each Regional Partnership is faced. Its value and utility is set only to grow as the SLIM database gets bigger, the Digital Plans are refined, matured and evolved and the communities and businesses of Regional Victoria take full advantage of the unquestionable and transformational benefits of digital connectivity and the digital economy.</a:t>
            </a:r>
          </a:p>
          <a:p>
            <a:pPr algn="just">
              <a:spcAft>
                <a:spcPts val="600"/>
              </a:spcAft>
            </a:pPr>
            <a:r>
              <a:rPr lang="en-AU" sz="900" dirty="0">
                <a:solidFill>
                  <a:schemeClr val="tx1">
                    <a:lumMod val="50000"/>
                    <a:lumOff val="50000"/>
                  </a:schemeClr>
                </a:solidFill>
                <a:latin typeface="VIC" panose="00000500000000000000" pitchFamily="2" charset="0"/>
              </a:rPr>
              <a:t>The Central Highlands Digital Plan is the first of the nine to be developed for each of the Partnerships, and it has been our privilege to be involved with the teams from Regional Development Victoria, from the Department of Jobs, Precincts and Regions and consultants, in working through the initial design and architecture of the SLIM database and Digital Plans through to their completion.</a:t>
            </a:r>
          </a:p>
          <a:p>
            <a:pPr algn="just">
              <a:spcAft>
                <a:spcPts val="600"/>
              </a:spcAft>
            </a:pPr>
            <a:r>
              <a:rPr lang="en-AU" sz="900" dirty="0">
                <a:solidFill>
                  <a:schemeClr val="tx1">
                    <a:lumMod val="50000"/>
                    <a:lumOff val="50000"/>
                  </a:schemeClr>
                </a:solidFill>
                <a:latin typeface="VIC" panose="00000500000000000000" pitchFamily="2" charset="0"/>
              </a:rPr>
              <a:t>On behalf of all regional Victorians, and especially those in the Central Highlands, I am grateful to the State Government and especially Ministers Martin </a:t>
            </a:r>
            <a:r>
              <a:rPr lang="en-AU" sz="900" dirty="0" err="1">
                <a:solidFill>
                  <a:schemeClr val="tx1">
                    <a:lumMod val="50000"/>
                    <a:lumOff val="50000"/>
                  </a:schemeClr>
                </a:solidFill>
                <a:latin typeface="VIC" panose="00000500000000000000" pitchFamily="2" charset="0"/>
              </a:rPr>
              <a:t>Pakula</a:t>
            </a:r>
            <a:r>
              <a:rPr lang="en-AU" sz="900" dirty="0">
                <a:solidFill>
                  <a:schemeClr val="tx1">
                    <a:lumMod val="50000"/>
                    <a:lumOff val="50000"/>
                  </a:schemeClr>
                </a:solidFill>
                <a:latin typeface="VIC" panose="00000500000000000000" pitchFamily="2" charset="0"/>
              </a:rPr>
              <a:t> and Jaclyn Symes and their teams, for listening to what we had to say and underwriting this massive and ground-breaking initiative.</a:t>
            </a:r>
          </a:p>
        </p:txBody>
      </p:sp>
      <p:sp>
        <p:nvSpPr>
          <p:cNvPr id="3" name="TextBox 2">
            <a:extLst>
              <a:ext uri="{FF2B5EF4-FFF2-40B4-BE49-F238E27FC236}">
                <a16:creationId xmlns:a16="http://schemas.microsoft.com/office/drawing/2014/main" id="{B9F5DE20-47C2-4BAD-8282-1EB643B57B4E}"/>
              </a:ext>
            </a:extLst>
          </p:cNvPr>
          <p:cNvSpPr txBox="1"/>
          <p:nvPr/>
        </p:nvSpPr>
        <p:spPr>
          <a:xfrm>
            <a:off x="1408823" y="8409607"/>
            <a:ext cx="3752722" cy="461665"/>
          </a:xfrm>
          <a:prstGeom prst="rect">
            <a:avLst/>
          </a:prstGeom>
          <a:noFill/>
        </p:spPr>
        <p:txBody>
          <a:bodyPr wrap="square" rtlCol="0">
            <a:spAutoFit/>
          </a:bodyPr>
          <a:lstStyle/>
          <a:p>
            <a:pPr algn="r"/>
            <a:r>
              <a:rPr lang="en-AU" sz="1200" dirty="0">
                <a:solidFill>
                  <a:schemeClr val="accent1"/>
                </a:solidFill>
                <a:latin typeface="VIC" panose="00000500000000000000" pitchFamily="2" charset="0"/>
              </a:rPr>
              <a:t>George Fong</a:t>
            </a:r>
          </a:p>
          <a:p>
            <a:pPr algn="r"/>
            <a:r>
              <a:rPr lang="en-AU" sz="1200" dirty="0">
                <a:solidFill>
                  <a:schemeClr val="tx1">
                    <a:lumMod val="50000"/>
                    <a:lumOff val="50000"/>
                  </a:schemeClr>
                </a:solidFill>
                <a:latin typeface="VIC" panose="00000500000000000000" pitchFamily="2" charset="0"/>
              </a:rPr>
              <a:t>Chair, Central Highlands Regional Partnership</a:t>
            </a:r>
          </a:p>
        </p:txBody>
      </p:sp>
      <p:sp>
        <p:nvSpPr>
          <p:cNvPr id="4" name="Title 10">
            <a:extLst>
              <a:ext uri="{FF2B5EF4-FFF2-40B4-BE49-F238E27FC236}">
                <a16:creationId xmlns:a16="http://schemas.microsoft.com/office/drawing/2014/main" id="{0B51BBD5-3F6F-49DF-B5C4-1716ED02CF5B}"/>
              </a:ext>
            </a:extLst>
          </p:cNvPr>
          <p:cNvSpPr txBox="1">
            <a:spLocks/>
          </p:cNvSpPr>
          <p:nvPr/>
        </p:nvSpPr>
        <p:spPr>
          <a:xfrm>
            <a:off x="566181" y="614774"/>
            <a:ext cx="4246451" cy="1721529"/>
          </a:xfrm>
          <a:prstGeom prst="rect">
            <a:avLst/>
          </a:prstGeom>
        </p:spPr>
        <p:txBody>
          <a:bodyPr anchor="b"/>
          <a:lstStyle>
            <a:lvl1pPr algn="l"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a:lstStyle>
          <a:p>
            <a:r>
              <a:rPr lang="en-AU" sz="2400" dirty="0">
                <a:solidFill>
                  <a:schemeClr val="accent1"/>
                </a:solidFill>
              </a:rPr>
              <a:t>Regional Partnership Foreword</a:t>
            </a:r>
          </a:p>
        </p:txBody>
      </p:sp>
      <p:sp>
        <p:nvSpPr>
          <p:cNvPr id="6" name="Rectangle 5">
            <a:extLst>
              <a:ext uri="{FF2B5EF4-FFF2-40B4-BE49-F238E27FC236}">
                <a16:creationId xmlns:a16="http://schemas.microsoft.com/office/drawing/2014/main" id="{A12F5407-71CC-4E6C-B651-1464467B05BC}"/>
              </a:ext>
            </a:extLst>
          </p:cNvPr>
          <p:cNvSpPr/>
          <p:nvPr/>
        </p:nvSpPr>
        <p:spPr>
          <a:xfrm>
            <a:off x="1911326" y="2876049"/>
            <a:ext cx="3250221" cy="1338828"/>
          </a:xfrm>
          <a:prstGeom prst="rect">
            <a:avLst/>
          </a:prstGeom>
        </p:spPr>
        <p:txBody>
          <a:bodyPr wrap="square">
            <a:spAutoFit/>
          </a:bodyPr>
          <a:lstStyle/>
          <a:p>
            <a:pPr lvl="0" algn="just">
              <a:spcAft>
                <a:spcPts val="600"/>
              </a:spcAft>
            </a:pPr>
            <a:r>
              <a:rPr lang="en-AU" sz="900" dirty="0">
                <a:solidFill>
                  <a:prstClr val="black">
                    <a:lumMod val="50000"/>
                    <a:lumOff val="50000"/>
                  </a:prstClr>
                </a:solidFill>
                <a:latin typeface="VIC" panose="00000500000000000000" pitchFamily="2" charset="0"/>
              </a:rPr>
              <a:t>Through the funding and support of the Connecting Regional Communities Program, a diverse array of expertise and knowledge was brought together to develop the State Level Information management Database (SLIM) to examine place-based digital infrastructure supply and demand, to explore common digital issues affecting regional communities and to develop and implement digital plans for each of the nine Regional Partnerships.</a:t>
            </a:r>
          </a:p>
        </p:txBody>
      </p:sp>
      <p:sp>
        <p:nvSpPr>
          <p:cNvPr id="9" name="Rectangle 8">
            <a:extLst>
              <a:ext uri="{FF2B5EF4-FFF2-40B4-BE49-F238E27FC236}">
                <a16:creationId xmlns:a16="http://schemas.microsoft.com/office/drawing/2014/main" id="{73E7C579-5B84-46B4-9498-3DAE43E2B22E}"/>
              </a:ext>
            </a:extLst>
          </p:cNvPr>
          <p:cNvSpPr/>
          <p:nvPr/>
        </p:nvSpPr>
        <p:spPr>
          <a:xfrm>
            <a:off x="566181" y="2283011"/>
            <a:ext cx="4246450" cy="553998"/>
          </a:xfrm>
          <a:prstGeom prst="rect">
            <a:avLst/>
          </a:prstGeom>
        </p:spPr>
        <p:txBody>
          <a:bodyPr wrap="square">
            <a:spAutoFit/>
          </a:bodyPr>
          <a:lstStyle/>
          <a:p>
            <a:pPr lvl="0" algn="just">
              <a:spcAft>
                <a:spcPts val="600"/>
              </a:spcAft>
            </a:pPr>
            <a:r>
              <a:rPr lang="en-AU" sz="1000" dirty="0">
                <a:solidFill>
                  <a:prstClr val="black">
                    <a:lumMod val="50000"/>
                    <a:lumOff val="50000"/>
                  </a:prstClr>
                </a:solidFill>
                <a:latin typeface="VIC" panose="00000500000000000000" pitchFamily="2" charset="0"/>
              </a:rPr>
              <a:t>It is with great pleasure that we provide our Central Highlands Digital Plan, which has been endorsed and adopted by the Central Highlands Regional Partnership committee.</a:t>
            </a:r>
          </a:p>
        </p:txBody>
      </p:sp>
      <p:pic>
        <p:nvPicPr>
          <p:cNvPr id="1026" name="Picture 2" descr="George Fong">
            <a:extLst>
              <a:ext uri="{FF2B5EF4-FFF2-40B4-BE49-F238E27FC236}">
                <a16:creationId xmlns:a16="http://schemas.microsoft.com/office/drawing/2014/main" id="{ED5CF340-0E6A-4BC3-8463-CAAD439B6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89" y="2876049"/>
            <a:ext cx="1244937" cy="1244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AC33FB8-9DED-4874-8A1F-65077354513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07307" y="7925846"/>
            <a:ext cx="675744" cy="525086"/>
          </a:xfrm>
          <a:prstGeom prst="rect">
            <a:avLst/>
          </a:prstGeom>
        </p:spPr>
      </p:pic>
    </p:spTree>
    <p:extLst>
      <p:ext uri="{BB962C8B-B14F-4D97-AF65-F5344CB8AC3E}">
        <p14:creationId xmlns:p14="http://schemas.microsoft.com/office/powerpoint/2010/main" val="2223551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F1610D69-C053-491A-B1FA-2A4694C944DA}"/>
              </a:ext>
            </a:extLst>
          </p:cNvPr>
          <p:cNvSpPr>
            <a:spLocks noGrp="1"/>
          </p:cNvSpPr>
          <p:nvPr>
            <p:ph type="title"/>
          </p:nvPr>
        </p:nvSpPr>
        <p:spPr>
          <a:xfrm>
            <a:off x="2466159" y="596899"/>
            <a:ext cx="3916382" cy="882687"/>
          </a:xfrm>
        </p:spPr>
        <p:txBody>
          <a:bodyPr/>
          <a:lstStyle/>
          <a:p>
            <a:pPr algn="r"/>
            <a:r>
              <a:rPr lang="en-AU" dirty="0">
                <a:solidFill>
                  <a:schemeClr val="tx1">
                    <a:lumMod val="50000"/>
                    <a:lumOff val="50000"/>
                  </a:schemeClr>
                </a:solidFill>
              </a:rPr>
              <a:t>What is a Digital Plan?</a:t>
            </a:r>
          </a:p>
        </p:txBody>
      </p:sp>
      <p:sp>
        <p:nvSpPr>
          <p:cNvPr id="20" name="Content Placeholder 4">
            <a:extLst>
              <a:ext uri="{FF2B5EF4-FFF2-40B4-BE49-F238E27FC236}">
                <a16:creationId xmlns:a16="http://schemas.microsoft.com/office/drawing/2014/main" id="{8B32ED31-A6AC-4396-B60F-C4717DE5EDE9}"/>
              </a:ext>
            </a:extLst>
          </p:cNvPr>
          <p:cNvSpPr>
            <a:spLocks noGrp="1"/>
          </p:cNvSpPr>
          <p:nvPr>
            <p:ph idx="1"/>
          </p:nvPr>
        </p:nvSpPr>
        <p:spPr>
          <a:xfrm>
            <a:off x="2670451" y="8683389"/>
            <a:ext cx="3712089" cy="316936"/>
          </a:xfrm>
        </p:spPr>
        <p:txBody>
          <a:bodyPr>
            <a:normAutofit/>
          </a:bodyPr>
          <a:lstStyle/>
          <a:p>
            <a:pPr marL="0" indent="0" algn="r">
              <a:buNone/>
            </a:pPr>
            <a:r>
              <a:rPr lang="en-AU" sz="600" dirty="0">
                <a:solidFill>
                  <a:schemeClr val="tx1">
                    <a:lumMod val="50000"/>
                    <a:lumOff val="50000"/>
                  </a:schemeClr>
                </a:solidFill>
              </a:rPr>
              <a:t>^ Rating from the 2018 Royal Melbourne Institute of Technology-Swinburne-Roy Morgan-Telstra Digital Inclusion Index (DII)</a:t>
            </a:r>
          </a:p>
          <a:p>
            <a:pPr marL="0" indent="0">
              <a:buNone/>
            </a:pPr>
            <a:endParaRPr lang="en-AU" sz="600" dirty="0">
              <a:solidFill>
                <a:schemeClr val="tx1">
                  <a:lumMod val="50000"/>
                  <a:lumOff val="50000"/>
                </a:schemeClr>
              </a:solidFill>
            </a:endParaRPr>
          </a:p>
          <a:p>
            <a:pPr marL="0" indent="0">
              <a:buNone/>
            </a:pPr>
            <a:endParaRPr lang="en-AU" sz="600" dirty="0">
              <a:solidFill>
                <a:schemeClr val="tx1">
                  <a:lumMod val="50000"/>
                  <a:lumOff val="50000"/>
                </a:schemeClr>
              </a:solidFill>
            </a:endParaRPr>
          </a:p>
          <a:p>
            <a:pPr marL="0" indent="0">
              <a:buNone/>
            </a:pPr>
            <a:endParaRPr lang="en-AU" sz="600" dirty="0">
              <a:solidFill>
                <a:schemeClr val="tx1">
                  <a:lumMod val="50000"/>
                  <a:lumOff val="50000"/>
                </a:schemeClr>
              </a:solidFill>
            </a:endParaRPr>
          </a:p>
          <a:p>
            <a:pPr marL="0" indent="0">
              <a:buNone/>
            </a:pPr>
            <a:endParaRPr lang="en-AU" sz="600" dirty="0">
              <a:solidFill>
                <a:schemeClr val="tx1">
                  <a:lumMod val="50000"/>
                  <a:lumOff val="50000"/>
                </a:schemeClr>
              </a:solidFill>
            </a:endParaRPr>
          </a:p>
        </p:txBody>
      </p:sp>
      <p:sp>
        <p:nvSpPr>
          <p:cNvPr id="21" name="Text Placeholder 5">
            <a:extLst>
              <a:ext uri="{FF2B5EF4-FFF2-40B4-BE49-F238E27FC236}">
                <a16:creationId xmlns:a16="http://schemas.microsoft.com/office/drawing/2014/main" id="{F90D22EB-3174-440B-A1DD-94F8D58F221E}"/>
              </a:ext>
            </a:extLst>
          </p:cNvPr>
          <p:cNvSpPr>
            <a:spLocks noGrp="1"/>
          </p:cNvSpPr>
          <p:nvPr>
            <p:ph type="body" sz="half" idx="2"/>
          </p:nvPr>
        </p:nvSpPr>
        <p:spPr>
          <a:xfrm>
            <a:off x="2376033" y="1479587"/>
            <a:ext cx="4006507" cy="2200404"/>
          </a:xfrm>
        </p:spPr>
        <p:txBody>
          <a:bodyPr>
            <a:noAutofit/>
          </a:bodyPr>
          <a:lstStyle/>
          <a:p>
            <a:pPr algn="r"/>
            <a:r>
              <a:rPr lang="en-AU" dirty="0">
                <a:solidFill>
                  <a:schemeClr val="tx1">
                    <a:lumMod val="50000"/>
                    <a:lumOff val="50000"/>
                  </a:schemeClr>
                </a:solidFill>
              </a:rPr>
              <a:t>The Digital Plan for each region is an evidence-based, place-based analysis of the supply of and demand for digital services and skills. </a:t>
            </a:r>
          </a:p>
        </p:txBody>
      </p:sp>
      <p:sp>
        <p:nvSpPr>
          <p:cNvPr id="29" name="Rectangle 28">
            <a:extLst>
              <a:ext uri="{FF2B5EF4-FFF2-40B4-BE49-F238E27FC236}">
                <a16:creationId xmlns:a16="http://schemas.microsoft.com/office/drawing/2014/main" id="{2D5F6F8B-F005-4603-B2B8-DE4B13CB5476}"/>
              </a:ext>
            </a:extLst>
          </p:cNvPr>
          <p:cNvSpPr/>
          <p:nvPr/>
        </p:nvSpPr>
        <p:spPr>
          <a:xfrm>
            <a:off x="2670451" y="7306793"/>
            <a:ext cx="3712089" cy="1050031"/>
          </a:xfrm>
          <a:prstGeom prst="rect">
            <a:avLst/>
          </a:prstGeom>
        </p:spPr>
        <p:txBody>
          <a:bodyPr wrap="square">
            <a:spAutoFit/>
          </a:bodyPr>
          <a:lstStyle/>
          <a:p>
            <a:pPr lvl="0" algn="ctr" defTabSz="685800">
              <a:lnSpc>
                <a:spcPct val="90000"/>
              </a:lnSpc>
              <a:spcBef>
                <a:spcPts val="750"/>
              </a:spcBef>
            </a:pPr>
            <a:r>
              <a:rPr lang="en-AU" sz="900" dirty="0">
                <a:solidFill>
                  <a:prstClr val="black">
                    <a:lumMod val="50000"/>
                    <a:lumOff val="50000"/>
                  </a:prstClr>
                </a:solidFill>
                <a:latin typeface="VIC" panose="00000500000000000000" pitchFamily="2" charset="0"/>
              </a:rPr>
              <a:t>A substantial digital gap has been found between regional Victoria and Melbourne:</a:t>
            </a:r>
          </a:p>
          <a:p>
            <a:pPr lvl="0" algn="ctr" defTabSz="685800">
              <a:lnSpc>
                <a:spcPct val="90000"/>
              </a:lnSpc>
              <a:spcBef>
                <a:spcPts val="750"/>
              </a:spcBef>
            </a:pPr>
            <a:r>
              <a:rPr lang="en-AU" sz="1200" dirty="0">
                <a:solidFill>
                  <a:prstClr val="black">
                    <a:lumMod val="50000"/>
                    <a:lumOff val="50000"/>
                  </a:prstClr>
                </a:solidFill>
                <a:latin typeface="VIC" panose="00000500000000000000" pitchFamily="2" charset="0"/>
              </a:rPr>
              <a:t>2018 Rural Victoria digital inclusion score – </a:t>
            </a:r>
            <a:r>
              <a:rPr lang="en-AU" sz="1200" b="1" dirty="0">
                <a:solidFill>
                  <a:prstClr val="black">
                    <a:lumMod val="50000"/>
                    <a:lumOff val="50000"/>
                  </a:prstClr>
                </a:solidFill>
                <a:latin typeface="VIC" panose="00000500000000000000" pitchFamily="2" charset="0"/>
              </a:rPr>
              <a:t>53</a:t>
            </a:r>
            <a:endParaRPr lang="en-AU" sz="1200" dirty="0">
              <a:solidFill>
                <a:prstClr val="black">
                  <a:lumMod val="50000"/>
                  <a:lumOff val="50000"/>
                </a:prstClr>
              </a:solidFill>
              <a:latin typeface="VIC" panose="00000500000000000000" pitchFamily="2" charset="0"/>
            </a:endParaRPr>
          </a:p>
          <a:p>
            <a:pPr lvl="0" algn="ctr" defTabSz="685800">
              <a:lnSpc>
                <a:spcPct val="90000"/>
              </a:lnSpc>
              <a:spcBef>
                <a:spcPts val="750"/>
              </a:spcBef>
            </a:pPr>
            <a:r>
              <a:rPr lang="en-AU" sz="1200" dirty="0">
                <a:solidFill>
                  <a:prstClr val="black">
                    <a:lumMod val="50000"/>
                    <a:lumOff val="50000"/>
                  </a:prstClr>
                </a:solidFill>
                <a:latin typeface="VIC" panose="00000500000000000000" pitchFamily="2" charset="0"/>
              </a:rPr>
              <a:t>2018 Metropolitan Melbourne digital inclusion score – </a:t>
            </a:r>
            <a:r>
              <a:rPr lang="en-AU" sz="1200" b="1" dirty="0">
                <a:solidFill>
                  <a:prstClr val="black">
                    <a:lumMod val="50000"/>
                    <a:lumOff val="50000"/>
                  </a:prstClr>
                </a:solidFill>
                <a:latin typeface="VIC" panose="00000500000000000000" pitchFamily="2" charset="0"/>
              </a:rPr>
              <a:t>64</a:t>
            </a:r>
            <a:r>
              <a:rPr lang="en-AU" sz="1200" dirty="0">
                <a:solidFill>
                  <a:prstClr val="black">
                    <a:lumMod val="50000"/>
                    <a:lumOff val="50000"/>
                  </a:prstClr>
                </a:solidFill>
                <a:latin typeface="VIC" panose="00000500000000000000" pitchFamily="2" charset="0"/>
              </a:rPr>
              <a:t>^</a:t>
            </a:r>
            <a:r>
              <a:rPr lang="en-AU" sz="1200" b="1" dirty="0">
                <a:solidFill>
                  <a:prstClr val="black">
                    <a:lumMod val="50000"/>
                    <a:lumOff val="50000"/>
                  </a:prstClr>
                </a:solidFill>
                <a:latin typeface="VIC" panose="00000500000000000000" pitchFamily="2" charset="0"/>
              </a:rPr>
              <a:t> </a:t>
            </a:r>
          </a:p>
        </p:txBody>
      </p:sp>
      <p:grpSp>
        <p:nvGrpSpPr>
          <p:cNvPr id="32" name="Group 31">
            <a:extLst>
              <a:ext uri="{FF2B5EF4-FFF2-40B4-BE49-F238E27FC236}">
                <a16:creationId xmlns:a16="http://schemas.microsoft.com/office/drawing/2014/main" id="{E130D7C4-0D78-42F3-81E9-675EEA10BD59}"/>
              </a:ext>
            </a:extLst>
          </p:cNvPr>
          <p:cNvGrpSpPr/>
          <p:nvPr/>
        </p:nvGrpSpPr>
        <p:grpSpPr>
          <a:xfrm>
            <a:off x="1157842" y="4526005"/>
            <a:ext cx="5892885" cy="2454223"/>
            <a:chOff x="769152" y="4026497"/>
            <a:chExt cx="5892885" cy="2454223"/>
          </a:xfrm>
        </p:grpSpPr>
        <p:pic>
          <p:nvPicPr>
            <p:cNvPr id="22" name="Picture 21">
              <a:extLst>
                <a:ext uri="{FF2B5EF4-FFF2-40B4-BE49-F238E27FC236}">
                  <a16:creationId xmlns:a16="http://schemas.microsoft.com/office/drawing/2014/main" id="{D3CBD6A3-37AF-456F-AAC5-E6DA8FFD9524}"/>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63520" y="5972522"/>
              <a:ext cx="527528" cy="508198"/>
            </a:xfrm>
            <a:prstGeom prst="rect">
              <a:avLst/>
            </a:prstGeom>
          </p:spPr>
        </p:pic>
        <p:pic>
          <p:nvPicPr>
            <p:cNvPr id="23" name="Picture 22">
              <a:extLst>
                <a:ext uri="{FF2B5EF4-FFF2-40B4-BE49-F238E27FC236}">
                  <a16:creationId xmlns:a16="http://schemas.microsoft.com/office/drawing/2014/main" id="{4DB31DE0-582D-4E48-B1A4-8628B77E45E3}"/>
                </a:ext>
              </a:extLst>
            </p:cNvPr>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82791" y="5256268"/>
              <a:ext cx="574224" cy="582227"/>
            </a:xfrm>
            <a:prstGeom prst="rect">
              <a:avLst/>
            </a:prstGeom>
          </p:spPr>
        </p:pic>
        <p:pic>
          <p:nvPicPr>
            <p:cNvPr id="24" name="Picture 23">
              <a:extLst>
                <a:ext uri="{FF2B5EF4-FFF2-40B4-BE49-F238E27FC236}">
                  <a16:creationId xmlns:a16="http://schemas.microsoft.com/office/drawing/2014/main" id="{AC461FC4-9548-414B-B16A-0405DB5240A8}"/>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09027" y="4662293"/>
              <a:ext cx="708276" cy="512200"/>
            </a:xfrm>
            <a:prstGeom prst="rect">
              <a:avLst/>
            </a:prstGeom>
          </p:spPr>
        </p:pic>
        <p:sp>
          <p:nvSpPr>
            <p:cNvPr id="25" name="TextBox 24">
              <a:extLst>
                <a:ext uri="{FF2B5EF4-FFF2-40B4-BE49-F238E27FC236}">
                  <a16:creationId xmlns:a16="http://schemas.microsoft.com/office/drawing/2014/main" id="{321BE86B-D038-4231-B46B-562A56D7C935}"/>
                </a:ext>
              </a:extLst>
            </p:cNvPr>
            <p:cNvSpPr txBox="1"/>
            <p:nvPr/>
          </p:nvSpPr>
          <p:spPr>
            <a:xfrm>
              <a:off x="1967233" y="4709756"/>
              <a:ext cx="4037231" cy="377026"/>
            </a:xfrm>
            <a:prstGeom prst="rect">
              <a:avLst/>
            </a:prstGeom>
            <a:noFill/>
          </p:spPr>
          <p:txBody>
            <a:bodyPr wrap="square" rtlCol="0">
              <a:spAutoFit/>
            </a:bodyPr>
            <a:lstStyle/>
            <a:p>
              <a:pPr lvl="0" defTabSz="685800">
                <a:lnSpc>
                  <a:spcPct val="90000"/>
                </a:lnSpc>
                <a:spcBef>
                  <a:spcPts val="750"/>
                </a:spcBef>
              </a:pPr>
              <a:r>
                <a:rPr lang="en-AU" sz="2000" dirty="0">
                  <a:solidFill>
                    <a:schemeClr val="accent1"/>
                  </a:solidFill>
                  <a:latin typeface="VIC" panose="00000500000000000000" pitchFamily="2" charset="0"/>
                </a:rPr>
                <a:t>access</a:t>
              </a:r>
              <a:r>
                <a:rPr lang="en-AU" sz="1200" dirty="0">
                  <a:solidFill>
                    <a:prstClr val="black">
                      <a:lumMod val="50000"/>
                      <a:lumOff val="50000"/>
                    </a:prstClr>
                  </a:solidFill>
                  <a:latin typeface="VIC" panose="00000500000000000000" pitchFamily="2" charset="0"/>
                </a:rPr>
                <a:t> to digital services, </a:t>
              </a:r>
              <a:endParaRPr lang="en-AU" dirty="0"/>
            </a:p>
          </p:txBody>
        </p:sp>
        <p:sp>
          <p:nvSpPr>
            <p:cNvPr id="26" name="TextBox 25">
              <a:extLst>
                <a:ext uri="{FF2B5EF4-FFF2-40B4-BE49-F238E27FC236}">
                  <a16:creationId xmlns:a16="http://schemas.microsoft.com/office/drawing/2014/main" id="{5E874F45-F9C9-449B-96D8-8AB2BFE4C294}"/>
                </a:ext>
              </a:extLst>
            </p:cNvPr>
            <p:cNvSpPr txBox="1"/>
            <p:nvPr/>
          </p:nvSpPr>
          <p:spPr>
            <a:xfrm>
              <a:off x="2280513" y="5315013"/>
              <a:ext cx="4381524" cy="377026"/>
            </a:xfrm>
            <a:prstGeom prst="rect">
              <a:avLst/>
            </a:prstGeom>
            <a:noFill/>
          </p:spPr>
          <p:txBody>
            <a:bodyPr wrap="square" rtlCol="0">
              <a:spAutoFit/>
            </a:bodyPr>
            <a:lstStyle/>
            <a:p>
              <a:pPr lvl="0" defTabSz="685800">
                <a:lnSpc>
                  <a:spcPct val="90000"/>
                </a:lnSpc>
                <a:spcBef>
                  <a:spcPts val="750"/>
                </a:spcBef>
              </a:pPr>
              <a:r>
                <a:rPr lang="en-AU" sz="1200" dirty="0">
                  <a:solidFill>
                    <a:prstClr val="black">
                      <a:lumMod val="50000"/>
                      <a:lumOff val="50000"/>
                    </a:prstClr>
                  </a:solidFill>
                  <a:latin typeface="VIC" panose="00000500000000000000" pitchFamily="2" charset="0"/>
                </a:rPr>
                <a:t>the </a:t>
              </a:r>
              <a:r>
                <a:rPr lang="en-AU" sz="2000" dirty="0">
                  <a:solidFill>
                    <a:schemeClr val="accent1"/>
                  </a:solidFill>
                  <a:latin typeface="VIC" panose="00000500000000000000" pitchFamily="2" charset="0"/>
                </a:rPr>
                <a:t>ability</a:t>
              </a:r>
              <a:r>
                <a:rPr lang="en-AU" sz="1200" dirty="0">
                  <a:solidFill>
                    <a:schemeClr val="accent6"/>
                  </a:solidFill>
                  <a:latin typeface="VIC" panose="00000500000000000000" pitchFamily="2" charset="0"/>
                </a:rPr>
                <a:t> </a:t>
              </a:r>
              <a:r>
                <a:rPr lang="en-AU" sz="1200" dirty="0">
                  <a:solidFill>
                    <a:prstClr val="black">
                      <a:lumMod val="50000"/>
                      <a:lumOff val="50000"/>
                    </a:prstClr>
                  </a:solidFill>
                  <a:latin typeface="VIC" panose="00000500000000000000" pitchFamily="2" charset="0"/>
                </a:rPr>
                <a:t>to effectively use these services, </a:t>
              </a:r>
              <a:endParaRPr lang="en-AU" dirty="0"/>
            </a:p>
          </p:txBody>
        </p:sp>
        <p:sp>
          <p:nvSpPr>
            <p:cNvPr id="27" name="TextBox 26">
              <a:extLst>
                <a:ext uri="{FF2B5EF4-FFF2-40B4-BE49-F238E27FC236}">
                  <a16:creationId xmlns:a16="http://schemas.microsoft.com/office/drawing/2014/main" id="{3ACF873E-459C-4B5F-A85E-E440BF1D2D2C}"/>
                </a:ext>
              </a:extLst>
            </p:cNvPr>
            <p:cNvSpPr txBox="1"/>
            <p:nvPr/>
          </p:nvSpPr>
          <p:spPr>
            <a:xfrm>
              <a:off x="2628750" y="5922267"/>
              <a:ext cx="3365100" cy="540148"/>
            </a:xfrm>
            <a:prstGeom prst="rect">
              <a:avLst/>
            </a:prstGeom>
            <a:noFill/>
          </p:spPr>
          <p:txBody>
            <a:bodyPr wrap="square" rtlCol="0">
              <a:spAutoFit/>
            </a:bodyPr>
            <a:lstStyle/>
            <a:p>
              <a:pPr lvl="0" defTabSz="685800">
                <a:lnSpc>
                  <a:spcPct val="90000"/>
                </a:lnSpc>
                <a:spcBef>
                  <a:spcPts val="750"/>
                </a:spcBef>
              </a:pPr>
              <a:r>
                <a:rPr lang="en-AU" sz="1200" dirty="0">
                  <a:solidFill>
                    <a:prstClr val="black">
                      <a:lumMod val="50000"/>
                      <a:lumOff val="50000"/>
                    </a:prstClr>
                  </a:solidFill>
                  <a:latin typeface="VIC" panose="00000500000000000000" pitchFamily="2" charset="0"/>
                </a:rPr>
                <a:t>and their </a:t>
              </a:r>
              <a:r>
                <a:rPr lang="en-AU" sz="2000" dirty="0">
                  <a:solidFill>
                    <a:schemeClr val="accent1"/>
                  </a:solidFill>
                  <a:latin typeface="VIC" panose="00000500000000000000" pitchFamily="2" charset="0"/>
                </a:rPr>
                <a:t>affordability</a:t>
              </a:r>
              <a:r>
                <a:rPr lang="en-AU" sz="1200" dirty="0">
                  <a:solidFill>
                    <a:prstClr val="black">
                      <a:lumMod val="50000"/>
                      <a:lumOff val="50000"/>
                    </a:prstClr>
                  </a:solidFill>
                  <a:latin typeface="VIC" panose="00000500000000000000" pitchFamily="2" charset="0"/>
                </a:rPr>
                <a:t> relative to their capital city counterparts.</a:t>
              </a:r>
            </a:p>
          </p:txBody>
        </p:sp>
        <p:sp>
          <p:nvSpPr>
            <p:cNvPr id="31" name="Rectangle 30">
              <a:extLst>
                <a:ext uri="{FF2B5EF4-FFF2-40B4-BE49-F238E27FC236}">
                  <a16:creationId xmlns:a16="http://schemas.microsoft.com/office/drawing/2014/main" id="{BCAC3957-1DC0-49C0-8821-3FB1AEA92CC5}"/>
                </a:ext>
              </a:extLst>
            </p:cNvPr>
            <p:cNvSpPr/>
            <p:nvPr/>
          </p:nvSpPr>
          <p:spPr>
            <a:xfrm>
              <a:off x="769152" y="4026497"/>
              <a:ext cx="5224698" cy="595548"/>
            </a:xfrm>
            <a:prstGeom prst="rect">
              <a:avLst/>
            </a:prstGeom>
          </p:spPr>
          <p:txBody>
            <a:bodyPr wrap="square">
              <a:spAutoFit/>
            </a:bodyPr>
            <a:lstStyle/>
            <a:p>
              <a:pPr lvl="0" algn="r" defTabSz="685800">
                <a:lnSpc>
                  <a:spcPct val="90000"/>
                </a:lnSpc>
                <a:spcBef>
                  <a:spcPts val="750"/>
                </a:spcBef>
              </a:pPr>
              <a:r>
                <a:rPr lang="en-AU" sz="1200" dirty="0">
                  <a:solidFill>
                    <a:prstClr val="black">
                      <a:lumMod val="50000"/>
                      <a:lumOff val="50000"/>
                    </a:prstClr>
                  </a:solidFill>
                  <a:latin typeface="VIC" panose="00000500000000000000" pitchFamily="2" charset="0"/>
                </a:rPr>
                <a:t>Victoria’s Regional Digital Plans are the first of their kind, filling the critical information gap needed to effectively reduce the persistent country-city </a:t>
              </a:r>
              <a:r>
                <a:rPr lang="en-AU" sz="1200" b="1" dirty="0">
                  <a:solidFill>
                    <a:prstClr val="black">
                      <a:lumMod val="50000"/>
                      <a:lumOff val="50000"/>
                    </a:prstClr>
                  </a:solidFill>
                  <a:latin typeface="VIC" panose="00000500000000000000" pitchFamily="2" charset="0"/>
                </a:rPr>
                <a:t>digital divide</a:t>
              </a:r>
              <a:r>
                <a:rPr lang="en-AU" sz="1200" dirty="0">
                  <a:solidFill>
                    <a:prstClr val="black">
                      <a:lumMod val="50000"/>
                      <a:lumOff val="50000"/>
                    </a:prstClr>
                  </a:solidFill>
                  <a:latin typeface="VIC" panose="00000500000000000000" pitchFamily="2" charset="0"/>
                </a:rPr>
                <a:t>, defined as regional shortfalls in:</a:t>
              </a:r>
            </a:p>
          </p:txBody>
        </p:sp>
      </p:grpSp>
      <p:sp>
        <p:nvSpPr>
          <p:cNvPr id="3" name="Rectangle 2">
            <a:extLst>
              <a:ext uri="{FF2B5EF4-FFF2-40B4-BE49-F238E27FC236}">
                <a16:creationId xmlns:a16="http://schemas.microsoft.com/office/drawing/2014/main" id="{A4A33F72-E5DE-4417-AFE1-A74663400E87}"/>
              </a:ext>
            </a:extLst>
          </p:cNvPr>
          <p:cNvSpPr/>
          <p:nvPr/>
        </p:nvSpPr>
        <p:spPr>
          <a:xfrm>
            <a:off x="2091592" y="2074191"/>
            <a:ext cx="4290948" cy="761747"/>
          </a:xfrm>
          <a:prstGeom prst="rect">
            <a:avLst/>
          </a:prstGeom>
        </p:spPr>
        <p:txBody>
          <a:bodyPr wrap="square">
            <a:spAutoFit/>
          </a:bodyPr>
          <a:lstStyle/>
          <a:p>
            <a:pPr lvl="0" algn="r" defTabSz="685800">
              <a:lnSpc>
                <a:spcPct val="90000"/>
              </a:lnSpc>
              <a:spcBef>
                <a:spcPts val="750"/>
              </a:spcBef>
            </a:pPr>
            <a:r>
              <a:rPr lang="en-AU" sz="1200" dirty="0">
                <a:solidFill>
                  <a:prstClr val="black">
                    <a:lumMod val="50000"/>
                    <a:lumOff val="50000"/>
                  </a:prstClr>
                </a:solidFill>
                <a:latin typeface="VIC" panose="00000500000000000000" pitchFamily="2" charset="0"/>
              </a:rPr>
              <a:t>The </a:t>
            </a:r>
            <a:r>
              <a:rPr lang="en-AU" sz="1200" dirty="0">
                <a:solidFill>
                  <a:schemeClr val="accent1"/>
                </a:solidFill>
                <a:latin typeface="VIC" panose="00000500000000000000" pitchFamily="2" charset="0"/>
              </a:rPr>
              <a:t>Central Highlands Digital Plan </a:t>
            </a:r>
            <a:r>
              <a:rPr lang="en-AU" sz="1200" dirty="0">
                <a:solidFill>
                  <a:prstClr val="black">
                    <a:lumMod val="50000"/>
                    <a:lumOff val="50000"/>
                  </a:prstClr>
                </a:solidFill>
                <a:latin typeface="VIC" panose="00000500000000000000" pitchFamily="2" charset="0"/>
              </a:rPr>
              <a:t>identifies gaps in the region’s current digital infrastructure landscape and makes recommendations on how these gaps can be addressed.</a:t>
            </a:r>
          </a:p>
        </p:txBody>
      </p:sp>
      <p:sp>
        <p:nvSpPr>
          <p:cNvPr id="5" name="Rectangle 4">
            <a:extLst>
              <a:ext uri="{FF2B5EF4-FFF2-40B4-BE49-F238E27FC236}">
                <a16:creationId xmlns:a16="http://schemas.microsoft.com/office/drawing/2014/main" id="{D7AEA70E-D5A8-4665-B8F3-A937A2C84630}"/>
              </a:ext>
            </a:extLst>
          </p:cNvPr>
          <p:cNvSpPr/>
          <p:nvPr/>
        </p:nvSpPr>
        <p:spPr>
          <a:xfrm>
            <a:off x="1717828" y="2798980"/>
            <a:ext cx="4664712" cy="927946"/>
          </a:xfrm>
          <a:prstGeom prst="rect">
            <a:avLst/>
          </a:prstGeom>
        </p:spPr>
        <p:txBody>
          <a:bodyPr wrap="square">
            <a:spAutoFit/>
          </a:bodyPr>
          <a:lstStyle/>
          <a:p>
            <a:pPr lvl="0" algn="r" defTabSz="685800">
              <a:lnSpc>
                <a:spcPct val="90000"/>
              </a:lnSpc>
              <a:spcBef>
                <a:spcPts val="750"/>
              </a:spcBef>
            </a:pPr>
            <a:r>
              <a:rPr lang="en-AU" sz="1200" dirty="0">
                <a:solidFill>
                  <a:prstClr val="black">
                    <a:lumMod val="50000"/>
                    <a:lumOff val="50000"/>
                  </a:prstClr>
                </a:solidFill>
                <a:latin typeface="VIC" panose="00000500000000000000" pitchFamily="2" charset="0"/>
              </a:rPr>
              <a:t>The Digital Plan forms the basis of our Regional Partnerships’ advocacy to all levels of government, as well as industry and community groups. It will also be a valuable resource to other stakeholders in the region for their own advocacy and action.  </a:t>
            </a:r>
          </a:p>
        </p:txBody>
      </p:sp>
      <p:sp>
        <p:nvSpPr>
          <p:cNvPr id="16" name="Title 3">
            <a:extLst>
              <a:ext uri="{FF2B5EF4-FFF2-40B4-BE49-F238E27FC236}">
                <a16:creationId xmlns:a16="http://schemas.microsoft.com/office/drawing/2014/main" id="{5E8EFA1A-913C-469A-BDAD-B45CF43F232D}"/>
              </a:ext>
            </a:extLst>
          </p:cNvPr>
          <p:cNvSpPr txBox="1">
            <a:spLocks/>
          </p:cNvSpPr>
          <p:nvPr/>
        </p:nvSpPr>
        <p:spPr>
          <a:xfrm>
            <a:off x="1157842" y="3635017"/>
            <a:ext cx="5224698" cy="88268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kern="1200">
                <a:solidFill>
                  <a:schemeClr val="tx1">
                    <a:lumMod val="50000"/>
                    <a:lumOff val="50000"/>
                  </a:schemeClr>
                </a:solidFill>
                <a:latin typeface="VIC" panose="00000500000000000000" pitchFamily="2" charset="0"/>
                <a:ea typeface="+mj-ea"/>
                <a:cs typeface="+mj-cs"/>
              </a:defRPr>
            </a:lvl1pPr>
          </a:lstStyle>
          <a:p>
            <a:pPr algn="r"/>
            <a:r>
              <a:rPr lang="en-AU" dirty="0"/>
              <a:t>Addressing the Digital Divide</a:t>
            </a:r>
          </a:p>
        </p:txBody>
      </p:sp>
    </p:spTree>
    <p:extLst>
      <p:ext uri="{BB962C8B-B14F-4D97-AF65-F5344CB8AC3E}">
        <p14:creationId xmlns:p14="http://schemas.microsoft.com/office/powerpoint/2010/main" val="172103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20B0EB66-0EFC-42C9-8541-BCBF37B78EED}"/>
              </a:ext>
            </a:extLst>
          </p:cNvPr>
          <p:cNvSpPr>
            <a:spLocks noGrp="1"/>
          </p:cNvSpPr>
          <p:nvPr>
            <p:ph type="body" sz="half" idx="2"/>
          </p:nvPr>
        </p:nvSpPr>
        <p:spPr>
          <a:xfrm>
            <a:off x="472380" y="2451099"/>
            <a:ext cx="1644519" cy="2098727"/>
          </a:xfrm>
        </p:spPr>
        <p:txBody>
          <a:bodyPr>
            <a:normAutofit/>
          </a:bodyPr>
          <a:lstStyle/>
          <a:p>
            <a:r>
              <a:rPr lang="en-AU" dirty="0"/>
              <a:t>Six technology areas have been analysed in the Digital Plans to identify supply shortages in the regions:</a:t>
            </a:r>
          </a:p>
        </p:txBody>
      </p:sp>
      <p:sp>
        <p:nvSpPr>
          <p:cNvPr id="23" name="Title 22">
            <a:extLst>
              <a:ext uri="{FF2B5EF4-FFF2-40B4-BE49-F238E27FC236}">
                <a16:creationId xmlns:a16="http://schemas.microsoft.com/office/drawing/2014/main" id="{F72FA9B5-75AC-4701-8A9E-C5643DA2C858}"/>
              </a:ext>
            </a:extLst>
          </p:cNvPr>
          <p:cNvSpPr>
            <a:spLocks noGrp="1"/>
          </p:cNvSpPr>
          <p:nvPr>
            <p:ph type="title"/>
          </p:nvPr>
        </p:nvSpPr>
        <p:spPr>
          <a:xfrm>
            <a:off x="472381" y="1036916"/>
            <a:ext cx="1851719" cy="1523494"/>
          </a:xfrm>
        </p:spPr>
        <p:txBody>
          <a:bodyPr anchor="t">
            <a:normAutofit/>
          </a:bodyPr>
          <a:lstStyle/>
          <a:p>
            <a:r>
              <a:rPr lang="en-AU" dirty="0">
                <a:solidFill>
                  <a:schemeClr val="accent1"/>
                </a:solidFill>
              </a:rPr>
              <a:t>Digital issues affecting all regions</a:t>
            </a:r>
          </a:p>
        </p:txBody>
      </p:sp>
      <p:graphicFrame>
        <p:nvGraphicFramePr>
          <p:cNvPr id="39" name="Content Placeholder 38">
            <a:extLst>
              <a:ext uri="{FF2B5EF4-FFF2-40B4-BE49-F238E27FC236}">
                <a16:creationId xmlns:a16="http://schemas.microsoft.com/office/drawing/2014/main" id="{91650C10-9214-4D66-BD32-9D358B167C0D}"/>
              </a:ext>
            </a:extLst>
          </p:cNvPr>
          <p:cNvGraphicFramePr>
            <a:graphicFrameLocks noGrp="1"/>
          </p:cNvGraphicFramePr>
          <p:nvPr>
            <p:ph idx="1"/>
            <p:extLst>
              <p:ext uri="{D42A27DB-BD31-4B8C-83A1-F6EECF244321}">
                <p14:modId xmlns:p14="http://schemas.microsoft.com/office/powerpoint/2010/main" val="202700625"/>
              </p:ext>
            </p:extLst>
          </p:nvPr>
        </p:nvGraphicFramePr>
        <p:xfrm>
          <a:off x="2779965" y="1071634"/>
          <a:ext cx="2697300" cy="2707989"/>
        </p:xfrm>
        <a:graphic>
          <a:graphicData uri="http://schemas.openxmlformats.org/drawingml/2006/table">
            <a:tbl>
              <a:tblPr firstRow="1" bandRow="1">
                <a:tableStyleId>{2D5ABB26-0587-4C30-8999-92F81FD0307C}</a:tableStyleId>
              </a:tblPr>
              <a:tblGrid>
                <a:gridCol w="2697300">
                  <a:extLst>
                    <a:ext uri="{9D8B030D-6E8A-4147-A177-3AD203B41FA5}">
                      <a16:colId xmlns:a16="http://schemas.microsoft.com/office/drawing/2014/main" val="1328844006"/>
                    </a:ext>
                  </a:extLst>
                </a:gridCol>
              </a:tblGrid>
              <a:tr h="472216">
                <a:tc>
                  <a:txBody>
                    <a:bodyPr/>
                    <a:lstStyle/>
                    <a:p>
                      <a:pPr marL="0" indent="0" algn="l" defTabSz="685800" rtl="0" eaLnBrk="1" latinLnBrk="0" hangingPunct="1">
                        <a:lnSpc>
                          <a:spcPct val="90000"/>
                        </a:lnSpc>
                        <a:spcBef>
                          <a:spcPts val="750"/>
                        </a:spcBef>
                        <a:buFont typeface="Arial" panose="020B0604020202020204" pitchFamily="34" charset="0"/>
                        <a:buNone/>
                      </a:pPr>
                      <a:r>
                        <a:rPr lang="en-AU" sz="900" b="0" kern="1200" dirty="0">
                          <a:solidFill>
                            <a:schemeClr val="tx1">
                              <a:lumMod val="50000"/>
                              <a:lumOff val="50000"/>
                            </a:schemeClr>
                          </a:solidFill>
                          <a:latin typeface="VIC" panose="00000500000000000000" pitchFamily="2" charset="0"/>
                          <a:ea typeface="+mn-ea"/>
                          <a:cs typeface="+mn-cs"/>
                        </a:rPr>
                        <a:t>Fixed broadband –  ensuring NBN service quality is sufficient to meet resident and business needs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344137"/>
                  </a:ext>
                </a:extLst>
              </a:tr>
              <a:tr h="346910">
                <a:tc>
                  <a:txBody>
                    <a:bodyPr/>
                    <a:lstStyle/>
                    <a:p>
                      <a:pPr marL="0" indent="0" algn="l" defTabSz="685800" rtl="0" eaLnBrk="1" latinLnBrk="0" hangingPunct="1">
                        <a:lnSpc>
                          <a:spcPct val="90000"/>
                        </a:lnSpc>
                        <a:spcBef>
                          <a:spcPts val="750"/>
                        </a:spcBef>
                        <a:buFont typeface="Arial" panose="020B0604020202020204" pitchFamily="34" charset="0"/>
                        <a:buNone/>
                      </a:pPr>
                      <a:r>
                        <a:rPr lang="en-AU" sz="900" b="0" kern="1200" dirty="0">
                          <a:solidFill>
                            <a:schemeClr val="tx1">
                              <a:lumMod val="50000"/>
                              <a:lumOff val="50000"/>
                            </a:schemeClr>
                          </a:solidFill>
                          <a:latin typeface="VIC" panose="00000500000000000000" pitchFamily="2" charset="0"/>
                          <a:ea typeface="+mn-ea"/>
                          <a:cs typeface="+mn-cs"/>
                        </a:rPr>
                        <a:t>Mobile coverage – addressing the prevalence of blackspots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490688"/>
                  </a:ext>
                </a:extLst>
              </a:tr>
              <a:tr h="597521">
                <a:tc>
                  <a:txBody>
                    <a:bodyPr/>
                    <a:lstStyle/>
                    <a:p>
                      <a:pPr marL="0" indent="0" algn="l" defTabSz="685800" rtl="0" eaLnBrk="1" latinLnBrk="0" hangingPunct="1">
                        <a:lnSpc>
                          <a:spcPct val="90000"/>
                        </a:lnSpc>
                        <a:spcBef>
                          <a:spcPts val="750"/>
                        </a:spcBef>
                        <a:buFont typeface="Arial" panose="020B0604020202020204" pitchFamily="34" charset="0"/>
                        <a:buNone/>
                      </a:pPr>
                      <a:r>
                        <a:rPr lang="en-AU" sz="900" b="0" kern="1200" dirty="0">
                          <a:solidFill>
                            <a:schemeClr val="tx1">
                              <a:lumMod val="50000"/>
                              <a:lumOff val="50000"/>
                            </a:schemeClr>
                          </a:solidFill>
                          <a:latin typeface="VIC" panose="00000500000000000000" pitchFamily="2" charset="0"/>
                          <a:ea typeface="+mn-ea"/>
                          <a:cs typeface="+mn-cs"/>
                        </a:rPr>
                        <a:t>IoT (Internet of Things) networks – availability of low-bandwidth networks to support the uptake of next generation technologies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3105117"/>
                  </a:ext>
                </a:extLst>
              </a:tr>
              <a:tr h="472216">
                <a:tc>
                  <a:txBody>
                    <a:bodyPr/>
                    <a:lstStyle/>
                    <a:p>
                      <a:pPr marL="0" indent="0" algn="l" defTabSz="685800" rtl="0" eaLnBrk="1" latinLnBrk="0" hangingPunct="1">
                        <a:lnSpc>
                          <a:spcPct val="90000"/>
                        </a:lnSpc>
                        <a:spcBef>
                          <a:spcPts val="750"/>
                        </a:spcBef>
                        <a:buFont typeface="Arial" panose="020B0604020202020204" pitchFamily="34" charset="0"/>
                        <a:buNone/>
                      </a:pPr>
                      <a:r>
                        <a:rPr lang="en-AU" sz="900" b="0" kern="1200" dirty="0">
                          <a:solidFill>
                            <a:schemeClr val="tx1">
                              <a:lumMod val="50000"/>
                              <a:lumOff val="50000"/>
                            </a:schemeClr>
                          </a:solidFill>
                          <a:latin typeface="VIC" panose="00000500000000000000" pitchFamily="2" charset="0"/>
                          <a:ea typeface="+mn-ea"/>
                          <a:cs typeface="+mn-cs"/>
                        </a:rPr>
                        <a:t>Public </a:t>
                      </a:r>
                      <a:r>
                        <a:rPr lang="en-AU" sz="900" b="0" kern="1200" dirty="0" err="1">
                          <a:solidFill>
                            <a:schemeClr val="tx1">
                              <a:lumMod val="50000"/>
                              <a:lumOff val="50000"/>
                            </a:schemeClr>
                          </a:solidFill>
                          <a:latin typeface="VIC" panose="00000500000000000000" pitchFamily="2" charset="0"/>
                          <a:ea typeface="+mn-ea"/>
                          <a:cs typeface="+mn-cs"/>
                        </a:rPr>
                        <a:t>WiFi</a:t>
                      </a:r>
                      <a:r>
                        <a:rPr lang="en-AU" sz="900" b="0" kern="1200" dirty="0">
                          <a:solidFill>
                            <a:schemeClr val="tx1">
                              <a:lumMod val="50000"/>
                              <a:lumOff val="50000"/>
                            </a:schemeClr>
                          </a:solidFill>
                          <a:latin typeface="VIC" panose="00000500000000000000" pitchFamily="2" charset="0"/>
                          <a:ea typeface="+mn-ea"/>
                          <a:cs typeface="+mn-cs"/>
                        </a:rPr>
                        <a:t> – availability of free public </a:t>
                      </a:r>
                      <a:r>
                        <a:rPr lang="en-AU" sz="900" b="0" kern="1200" dirty="0" err="1">
                          <a:solidFill>
                            <a:schemeClr val="tx1">
                              <a:lumMod val="50000"/>
                              <a:lumOff val="50000"/>
                            </a:schemeClr>
                          </a:solidFill>
                          <a:latin typeface="VIC" panose="00000500000000000000" pitchFamily="2" charset="0"/>
                          <a:ea typeface="+mn-ea"/>
                          <a:cs typeface="+mn-cs"/>
                        </a:rPr>
                        <a:t>WiFi</a:t>
                      </a:r>
                      <a:r>
                        <a:rPr lang="en-AU" sz="900" b="0" kern="1200" dirty="0">
                          <a:solidFill>
                            <a:schemeClr val="tx1">
                              <a:lumMod val="50000"/>
                              <a:lumOff val="50000"/>
                            </a:schemeClr>
                          </a:solidFill>
                          <a:latin typeface="VIC" panose="00000500000000000000" pitchFamily="2" charset="0"/>
                          <a:ea typeface="+mn-ea"/>
                          <a:cs typeface="+mn-cs"/>
                        </a:rPr>
                        <a:t> for disadvantaged residents and tourists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6532371"/>
                  </a:ext>
                </a:extLst>
              </a:tr>
              <a:tr h="346910">
                <a:tc>
                  <a:txBody>
                    <a:bodyPr/>
                    <a:lstStyle/>
                    <a:p>
                      <a:pPr marL="0" indent="0" algn="l" defTabSz="685800" rtl="0" eaLnBrk="1" latinLnBrk="0" hangingPunct="1">
                        <a:lnSpc>
                          <a:spcPct val="90000"/>
                        </a:lnSpc>
                        <a:spcBef>
                          <a:spcPts val="750"/>
                        </a:spcBef>
                        <a:buFont typeface="Arial" panose="020B0604020202020204" pitchFamily="34" charset="0"/>
                        <a:buNone/>
                      </a:pPr>
                      <a:r>
                        <a:rPr lang="en-AU" sz="900" b="0" kern="1200" dirty="0">
                          <a:solidFill>
                            <a:schemeClr val="tx1">
                              <a:lumMod val="50000"/>
                              <a:lumOff val="50000"/>
                            </a:schemeClr>
                          </a:solidFill>
                          <a:latin typeface="VIC" panose="00000500000000000000" pitchFamily="2" charset="0"/>
                          <a:ea typeface="+mn-ea"/>
                          <a:cs typeface="+mn-cs"/>
                        </a:rPr>
                        <a:t>Access to government assets to improve services locally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4927961"/>
                  </a:ext>
                </a:extLst>
              </a:tr>
              <a:tr h="472216">
                <a:tc>
                  <a:txBody>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AU" sz="900" b="0" kern="1200" dirty="0">
                          <a:solidFill>
                            <a:schemeClr val="tx1">
                              <a:lumMod val="50000"/>
                              <a:lumOff val="50000"/>
                            </a:schemeClr>
                          </a:solidFill>
                          <a:latin typeface="VIC" panose="00000500000000000000" pitchFamily="2" charset="0"/>
                          <a:ea typeface="+mn-ea"/>
                          <a:cs typeface="+mn-cs"/>
                        </a:rPr>
                        <a:t>Digital skills – improving digital literacy, supply of IT professionals, and workforce preparedness for the future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2154737"/>
                  </a:ext>
                </a:extLst>
              </a:tr>
            </a:tbl>
          </a:graphicData>
        </a:graphic>
      </p:graphicFrame>
      <p:grpSp>
        <p:nvGrpSpPr>
          <p:cNvPr id="53" name="Group 52">
            <a:extLst>
              <a:ext uri="{FF2B5EF4-FFF2-40B4-BE49-F238E27FC236}">
                <a16:creationId xmlns:a16="http://schemas.microsoft.com/office/drawing/2014/main" id="{6A93F35D-1BAF-419F-93BB-3ACF9BBBB184}"/>
              </a:ext>
            </a:extLst>
          </p:cNvPr>
          <p:cNvGrpSpPr>
            <a:grpSpLocks noChangeAspect="1"/>
          </p:cNvGrpSpPr>
          <p:nvPr/>
        </p:nvGrpSpPr>
        <p:grpSpPr>
          <a:xfrm>
            <a:off x="2354064" y="1102286"/>
            <a:ext cx="372388" cy="2677338"/>
            <a:chOff x="2724610" y="1639047"/>
            <a:chExt cx="465487" cy="3346674"/>
          </a:xfrm>
        </p:grpSpPr>
        <p:pic>
          <p:nvPicPr>
            <p:cNvPr id="41" name="Picture 40">
              <a:extLst>
                <a:ext uri="{FF2B5EF4-FFF2-40B4-BE49-F238E27FC236}">
                  <a16:creationId xmlns:a16="http://schemas.microsoft.com/office/drawing/2014/main" id="{378702D2-A6E0-4EAD-A53C-87F69851595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32834" y="1639047"/>
              <a:ext cx="457263" cy="457264"/>
            </a:xfrm>
            <a:prstGeom prst="rect">
              <a:avLst/>
            </a:prstGeom>
          </p:spPr>
        </p:pic>
        <p:pic>
          <p:nvPicPr>
            <p:cNvPr id="43" name="Picture 42">
              <a:extLst>
                <a:ext uri="{FF2B5EF4-FFF2-40B4-BE49-F238E27FC236}">
                  <a16:creationId xmlns:a16="http://schemas.microsoft.com/office/drawing/2014/main" id="{83AEC1E6-E65E-40DB-80A6-FDE37BB1A92B}"/>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29541" y="2794810"/>
              <a:ext cx="457263" cy="457264"/>
            </a:xfrm>
            <a:prstGeom prst="rect">
              <a:avLst/>
            </a:prstGeom>
          </p:spPr>
        </p:pic>
        <p:pic>
          <p:nvPicPr>
            <p:cNvPr id="45" name="Picture 44">
              <a:extLst>
                <a:ext uri="{FF2B5EF4-FFF2-40B4-BE49-F238E27FC236}">
                  <a16:creationId xmlns:a16="http://schemas.microsoft.com/office/drawing/2014/main" id="{6E863E6F-0F83-45FA-B668-9E49F35C11B3}"/>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31186" y="2216929"/>
              <a:ext cx="457263" cy="457264"/>
            </a:xfrm>
            <a:prstGeom prst="rect">
              <a:avLst/>
            </a:prstGeom>
          </p:spPr>
        </p:pic>
        <p:pic>
          <p:nvPicPr>
            <p:cNvPr id="47" name="Picture 46">
              <a:extLst>
                <a:ext uri="{FF2B5EF4-FFF2-40B4-BE49-F238E27FC236}">
                  <a16:creationId xmlns:a16="http://schemas.microsoft.com/office/drawing/2014/main" id="{CF2EB36D-B01F-4996-98C6-04E450A853D9}"/>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24610" y="4528457"/>
              <a:ext cx="457263" cy="457264"/>
            </a:xfrm>
            <a:prstGeom prst="rect">
              <a:avLst/>
            </a:prstGeom>
          </p:spPr>
        </p:pic>
        <p:pic>
          <p:nvPicPr>
            <p:cNvPr id="50" name="Picture 49">
              <a:extLst>
                <a:ext uri="{FF2B5EF4-FFF2-40B4-BE49-F238E27FC236}">
                  <a16:creationId xmlns:a16="http://schemas.microsoft.com/office/drawing/2014/main" id="{05495A1B-6071-40DD-8B61-3B3A07CDA051}"/>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26251" y="3372692"/>
              <a:ext cx="457263" cy="457264"/>
            </a:xfrm>
            <a:prstGeom prst="rect">
              <a:avLst/>
            </a:prstGeom>
          </p:spPr>
        </p:pic>
        <p:pic>
          <p:nvPicPr>
            <p:cNvPr id="52" name="Picture 51">
              <a:extLst>
                <a:ext uri="{FF2B5EF4-FFF2-40B4-BE49-F238E27FC236}">
                  <a16:creationId xmlns:a16="http://schemas.microsoft.com/office/drawing/2014/main" id="{92EA24AF-370D-45D2-8657-3A367DDBC0A7}"/>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27896" y="3950573"/>
              <a:ext cx="457263" cy="457264"/>
            </a:xfrm>
            <a:prstGeom prst="rect">
              <a:avLst/>
            </a:prstGeom>
          </p:spPr>
        </p:pic>
      </p:grpSp>
      <p:sp>
        <p:nvSpPr>
          <p:cNvPr id="78" name="Rectangle 77">
            <a:extLst>
              <a:ext uri="{FF2B5EF4-FFF2-40B4-BE49-F238E27FC236}">
                <a16:creationId xmlns:a16="http://schemas.microsoft.com/office/drawing/2014/main" id="{409E8314-107E-4C88-B24B-0A4F3BC5D0E5}"/>
              </a:ext>
            </a:extLst>
          </p:cNvPr>
          <p:cNvSpPr/>
          <p:nvPr/>
        </p:nvSpPr>
        <p:spPr>
          <a:xfrm>
            <a:off x="472381" y="3962670"/>
            <a:ext cx="5420420" cy="1631216"/>
          </a:xfrm>
          <a:prstGeom prst="rect">
            <a:avLst/>
          </a:prstGeom>
        </p:spPr>
        <p:txBody>
          <a:bodyPr wrap="square">
            <a:spAutoFit/>
          </a:bodyPr>
          <a:lstStyle/>
          <a:p>
            <a:pPr>
              <a:spcAft>
                <a:spcPts val="600"/>
              </a:spcAft>
            </a:pPr>
            <a:r>
              <a:rPr lang="en-AU" sz="2400" dirty="0">
                <a:solidFill>
                  <a:schemeClr val="accent1"/>
                </a:solidFill>
                <a:latin typeface="VIC" panose="00000500000000000000" pitchFamily="2" charset="0"/>
                <a:ea typeface="+mj-ea"/>
                <a:cs typeface="+mj-cs"/>
              </a:rPr>
              <a:t>Central Highlands </a:t>
            </a:r>
            <a:br>
              <a:rPr lang="en-AU" sz="2400" dirty="0">
                <a:solidFill>
                  <a:schemeClr val="accent1"/>
                </a:solidFill>
                <a:latin typeface="VIC" panose="00000500000000000000" pitchFamily="2" charset="0"/>
                <a:ea typeface="+mj-ea"/>
                <a:cs typeface="+mj-cs"/>
              </a:rPr>
            </a:br>
            <a:r>
              <a:rPr lang="en-AU" sz="2400" dirty="0">
                <a:solidFill>
                  <a:schemeClr val="accent1"/>
                </a:solidFill>
                <a:latin typeface="VIC" panose="00000500000000000000" pitchFamily="2" charset="0"/>
                <a:ea typeface="+mj-ea"/>
                <a:cs typeface="+mj-cs"/>
              </a:rPr>
              <a:t>Priority Project and Actions</a:t>
            </a:r>
          </a:p>
          <a:p>
            <a:pPr>
              <a:spcAft>
                <a:spcPts val="600"/>
              </a:spcAft>
            </a:pPr>
            <a:r>
              <a:rPr lang="en-AU" sz="1200" dirty="0">
                <a:solidFill>
                  <a:schemeClr val="accent1"/>
                </a:solidFill>
                <a:latin typeface="VIC" panose="00000500000000000000" pitchFamily="2" charset="0"/>
                <a:ea typeface="+mj-ea"/>
                <a:cs typeface="+mj-cs"/>
              </a:rPr>
              <a:t>Priority Project: </a:t>
            </a:r>
            <a:r>
              <a:rPr lang="en-AU" sz="900" dirty="0">
                <a:solidFill>
                  <a:schemeClr val="tx1">
                    <a:lumMod val="50000"/>
                    <a:lumOff val="50000"/>
                  </a:schemeClr>
                </a:solidFill>
                <a:latin typeface="VIC" panose="00000500000000000000" pitchFamily="2" charset="0"/>
                <a:ea typeface="+mj-ea"/>
                <a:cs typeface="+mj-cs"/>
              </a:rPr>
              <a:t>The Central Highlands Regional Partnership has identified</a:t>
            </a:r>
            <a:r>
              <a:rPr lang="en-AU" sz="900" dirty="0">
                <a:solidFill>
                  <a:schemeClr val="accent3"/>
                </a:solidFill>
                <a:latin typeface="VIC" panose="00000500000000000000" pitchFamily="2" charset="0"/>
                <a:ea typeface="+mj-ea"/>
                <a:cs typeface="+mj-cs"/>
              </a:rPr>
              <a:t> </a:t>
            </a:r>
            <a:r>
              <a:rPr lang="en-AU" sz="900" dirty="0">
                <a:solidFill>
                  <a:schemeClr val="accent1"/>
                </a:solidFill>
                <a:latin typeface="VIC" panose="00000500000000000000" pitchFamily="2" charset="0"/>
                <a:ea typeface="+mj-ea"/>
                <a:cs typeface="+mj-cs"/>
              </a:rPr>
              <a:t>Digital Hubs </a:t>
            </a:r>
            <a:r>
              <a:rPr lang="en-AU" sz="900" dirty="0">
                <a:solidFill>
                  <a:schemeClr val="tx1">
                    <a:lumMod val="50000"/>
                    <a:lumOff val="50000"/>
                  </a:schemeClr>
                </a:solidFill>
                <a:latin typeface="VIC" panose="00000500000000000000" pitchFamily="2" charset="0"/>
                <a:ea typeface="+mj-ea"/>
                <a:cs typeface="+mj-cs"/>
              </a:rPr>
              <a:t>as a priority project for the region. </a:t>
            </a:r>
          </a:p>
          <a:p>
            <a:pPr>
              <a:spcAft>
                <a:spcPts val="600"/>
              </a:spcAft>
            </a:pPr>
            <a:r>
              <a:rPr lang="en-AU" sz="1200" dirty="0">
                <a:solidFill>
                  <a:schemeClr val="accent1"/>
                </a:solidFill>
                <a:latin typeface="VIC" panose="00000500000000000000" pitchFamily="2" charset="0"/>
              </a:rPr>
              <a:t>Priority Actions: </a:t>
            </a:r>
            <a:r>
              <a:rPr lang="en-AU" sz="900" dirty="0">
                <a:solidFill>
                  <a:prstClr val="black">
                    <a:lumMod val="50000"/>
                    <a:lumOff val="50000"/>
                  </a:prstClr>
                </a:solidFill>
                <a:latin typeface="VIC" panose="00000500000000000000" pitchFamily="2" charset="0"/>
              </a:rPr>
              <a:t>The Central Highlands Digital Plan makes a series of recommendations to different stakeholder groups for their action. Key recommendations are summarised below:</a:t>
            </a:r>
            <a:endParaRPr lang="en-AU" sz="1100" dirty="0">
              <a:solidFill>
                <a:schemeClr val="accent5"/>
              </a:solidFill>
            </a:endParaRPr>
          </a:p>
        </p:txBody>
      </p:sp>
      <p:graphicFrame>
        <p:nvGraphicFramePr>
          <p:cNvPr id="79" name="Table 78">
            <a:extLst>
              <a:ext uri="{FF2B5EF4-FFF2-40B4-BE49-F238E27FC236}">
                <a16:creationId xmlns:a16="http://schemas.microsoft.com/office/drawing/2014/main" id="{9FE48E3C-2336-4F27-9E40-63E497B36F83}"/>
              </a:ext>
            </a:extLst>
          </p:cNvPr>
          <p:cNvGraphicFramePr>
            <a:graphicFrameLocks noGrp="1"/>
          </p:cNvGraphicFramePr>
          <p:nvPr>
            <p:extLst>
              <p:ext uri="{D42A27DB-BD31-4B8C-83A1-F6EECF244321}">
                <p14:modId xmlns:p14="http://schemas.microsoft.com/office/powerpoint/2010/main" val="1459231170"/>
              </p:ext>
            </p:extLst>
          </p:nvPr>
        </p:nvGraphicFramePr>
        <p:xfrm>
          <a:off x="472380" y="5837597"/>
          <a:ext cx="5912948" cy="3139524"/>
        </p:xfrm>
        <a:graphic>
          <a:graphicData uri="http://schemas.openxmlformats.org/drawingml/2006/table">
            <a:tbl>
              <a:tblPr firstRow="1" bandRow="1">
                <a:tableStyleId>{2D5ABB26-0587-4C30-8999-92F81FD0307C}</a:tableStyleId>
              </a:tblPr>
              <a:tblGrid>
                <a:gridCol w="1204020">
                  <a:extLst>
                    <a:ext uri="{9D8B030D-6E8A-4147-A177-3AD203B41FA5}">
                      <a16:colId xmlns:a16="http://schemas.microsoft.com/office/drawing/2014/main" val="2417435694"/>
                    </a:ext>
                  </a:extLst>
                </a:gridCol>
                <a:gridCol w="1200150">
                  <a:extLst>
                    <a:ext uri="{9D8B030D-6E8A-4147-A177-3AD203B41FA5}">
                      <a16:colId xmlns:a16="http://schemas.microsoft.com/office/drawing/2014/main" val="1102425610"/>
                    </a:ext>
                  </a:extLst>
                </a:gridCol>
                <a:gridCol w="1204288">
                  <a:extLst>
                    <a:ext uri="{9D8B030D-6E8A-4147-A177-3AD203B41FA5}">
                      <a16:colId xmlns:a16="http://schemas.microsoft.com/office/drawing/2014/main" val="1073372709"/>
                    </a:ext>
                  </a:extLst>
                </a:gridCol>
                <a:gridCol w="1132253">
                  <a:extLst>
                    <a:ext uri="{9D8B030D-6E8A-4147-A177-3AD203B41FA5}">
                      <a16:colId xmlns:a16="http://schemas.microsoft.com/office/drawing/2014/main" val="888822730"/>
                    </a:ext>
                  </a:extLst>
                </a:gridCol>
                <a:gridCol w="1172237">
                  <a:extLst>
                    <a:ext uri="{9D8B030D-6E8A-4147-A177-3AD203B41FA5}">
                      <a16:colId xmlns:a16="http://schemas.microsoft.com/office/drawing/2014/main" val="1483106690"/>
                    </a:ext>
                  </a:extLst>
                </a:gridCol>
              </a:tblGrid>
              <a:tr h="352385">
                <a:tc>
                  <a:txBody>
                    <a:bodyPr/>
                    <a:lstStyle/>
                    <a:p>
                      <a:r>
                        <a:rPr lang="en-AU" sz="900" b="1" kern="1200" dirty="0">
                          <a:solidFill>
                            <a:schemeClr val="accent1"/>
                          </a:solidFill>
                          <a:latin typeface="VIC" panose="00000500000000000000" pitchFamily="2" charset="0"/>
                        </a:rPr>
                        <a:t>Local Governments</a:t>
                      </a:r>
                      <a:endParaRPr lang="en-AU" sz="900" b="1" kern="1200" dirty="0">
                        <a:solidFill>
                          <a:schemeClr val="accent1"/>
                        </a:solidFill>
                        <a:latin typeface="VIC" panose="00000500000000000000" pitchFamily="2" charset="0"/>
                        <a:ea typeface="+mn-ea"/>
                        <a:cs typeface="+mn-cs"/>
                      </a:endParaRPr>
                    </a:p>
                  </a:txBody>
                  <a:tcPr/>
                </a:tc>
                <a:tc>
                  <a:txBody>
                    <a:bodyPr/>
                    <a:lstStyle/>
                    <a:p>
                      <a:r>
                        <a:rPr lang="en-AU" sz="900" b="1" kern="1200" dirty="0">
                          <a:solidFill>
                            <a:schemeClr val="accent1"/>
                          </a:solidFill>
                          <a:latin typeface="VIC" panose="00000500000000000000" pitchFamily="2" charset="0"/>
                        </a:rPr>
                        <a:t>Victorian Government</a:t>
                      </a:r>
                      <a:endParaRPr lang="en-AU" sz="900" b="1" kern="1200" dirty="0">
                        <a:solidFill>
                          <a:schemeClr val="accent1"/>
                        </a:solidFill>
                        <a:latin typeface="VIC" panose="00000500000000000000" pitchFamily="2" charset="0"/>
                        <a:ea typeface="+mn-ea"/>
                        <a:cs typeface="+mn-cs"/>
                      </a:endParaRPr>
                    </a:p>
                  </a:txBody>
                  <a:tcPr/>
                </a:tc>
                <a:tc>
                  <a:txBody>
                    <a:bodyPr/>
                    <a:lstStyle/>
                    <a:p>
                      <a:r>
                        <a:rPr lang="en-AU" sz="900" b="1" kern="1200" dirty="0">
                          <a:solidFill>
                            <a:schemeClr val="accent1"/>
                          </a:solidFill>
                          <a:latin typeface="VIC" panose="00000500000000000000" pitchFamily="2" charset="0"/>
                        </a:rPr>
                        <a:t>Commonwealth Government</a:t>
                      </a:r>
                      <a:endParaRPr lang="en-AU" sz="900" b="1" kern="1200" dirty="0">
                        <a:solidFill>
                          <a:schemeClr val="accent1"/>
                        </a:solidFill>
                        <a:latin typeface="VIC" panose="00000500000000000000" pitchFamily="2" charset="0"/>
                        <a:ea typeface="+mn-ea"/>
                        <a:cs typeface="+mn-cs"/>
                      </a:endParaRPr>
                    </a:p>
                  </a:txBody>
                  <a:tcPr/>
                </a:tc>
                <a:tc>
                  <a:txBody>
                    <a:bodyPr/>
                    <a:lstStyle/>
                    <a:p>
                      <a:r>
                        <a:rPr lang="en-AU" sz="900" b="1" kern="1200" dirty="0">
                          <a:solidFill>
                            <a:schemeClr val="accent1"/>
                          </a:solidFill>
                          <a:latin typeface="VIC" panose="00000500000000000000" pitchFamily="2" charset="0"/>
                        </a:rPr>
                        <a:t>NBN Co</a:t>
                      </a:r>
                      <a:endParaRPr lang="en-AU" sz="900" b="1" kern="1200" dirty="0">
                        <a:solidFill>
                          <a:schemeClr val="accent1"/>
                        </a:solidFill>
                        <a:latin typeface="VIC" panose="00000500000000000000" pitchFamily="2" charset="0"/>
                        <a:ea typeface="+mn-ea"/>
                        <a:cs typeface="+mn-cs"/>
                      </a:endParaRPr>
                    </a:p>
                  </a:txBody>
                  <a:tcPr/>
                </a:tc>
                <a:tc>
                  <a:txBody>
                    <a:bodyPr/>
                    <a:lstStyle/>
                    <a:p>
                      <a:r>
                        <a:rPr lang="en-AU" sz="900" b="1" kern="1200" dirty="0">
                          <a:solidFill>
                            <a:schemeClr val="accent1"/>
                          </a:solidFill>
                          <a:latin typeface="VIC" panose="00000500000000000000" pitchFamily="2" charset="0"/>
                        </a:rPr>
                        <a:t>Telco Industry</a:t>
                      </a:r>
                      <a:endParaRPr lang="en-AU" sz="900" b="1" kern="1200" dirty="0">
                        <a:solidFill>
                          <a:schemeClr val="accent1"/>
                        </a:solidFill>
                        <a:latin typeface="VIC" panose="00000500000000000000" pitchFamily="2" charset="0"/>
                        <a:ea typeface="+mn-ea"/>
                        <a:cs typeface="+mn-cs"/>
                      </a:endParaRPr>
                    </a:p>
                  </a:txBody>
                  <a:tcPr/>
                </a:tc>
                <a:extLst>
                  <a:ext uri="{0D108BD9-81ED-4DB2-BD59-A6C34878D82A}">
                    <a16:rowId xmlns:a16="http://schemas.microsoft.com/office/drawing/2014/main" val="118160266"/>
                  </a:ext>
                </a:extLst>
              </a:tr>
              <a:tr h="2773764">
                <a:tc>
                  <a:txBody>
                    <a:bodyPr/>
                    <a:lstStyle/>
                    <a:p>
                      <a:r>
                        <a:rPr lang="en-AU" sz="800" b="0" kern="1200" dirty="0">
                          <a:solidFill>
                            <a:schemeClr val="tx1">
                              <a:lumMod val="50000"/>
                              <a:lumOff val="50000"/>
                            </a:schemeClr>
                          </a:solidFill>
                          <a:latin typeface="VIC" panose="00000500000000000000" pitchFamily="2" charset="0"/>
                          <a:ea typeface="+mn-ea"/>
                          <a:cs typeface="+mn-cs"/>
                        </a:rPr>
                        <a:t>use their local presence, insights and planning powers to identify localised fixed and mobile blackspots, influence NBN high performance technology deployment and early business grade service deployment, promote early 5G rollout and facilitate digital literacy training in local digital hubs (Local Community Connectivity Centres).</a:t>
                      </a:r>
                      <a:endParaRPr lang="en-AU" sz="800" b="0" kern="1200" dirty="0">
                        <a:solidFill>
                          <a:schemeClr val="tx1">
                            <a:lumMod val="50000"/>
                            <a:lumOff val="50000"/>
                          </a:schemeClr>
                        </a:solidFill>
                        <a:highlight>
                          <a:srgbClr val="FFFF00"/>
                        </a:highlight>
                        <a:latin typeface="VIC" panose="00000500000000000000" pitchFamily="2" charset="0"/>
                        <a:ea typeface="+mn-ea"/>
                        <a:cs typeface="+mn-cs"/>
                      </a:endParaRPr>
                    </a:p>
                  </a:txBody>
                  <a:tcPr/>
                </a:tc>
                <a:tc>
                  <a:txBody>
                    <a:bodyPr/>
                    <a:lstStyle/>
                    <a:p>
                      <a:r>
                        <a:rPr lang="en-AU" sz="800" b="0" kern="1200" dirty="0">
                          <a:solidFill>
                            <a:schemeClr val="tx1">
                              <a:lumMod val="50000"/>
                              <a:lumOff val="50000"/>
                            </a:schemeClr>
                          </a:solidFill>
                          <a:latin typeface="VIC" panose="00000500000000000000" pitchFamily="2" charset="0"/>
                          <a:ea typeface="+mn-ea"/>
                          <a:cs typeface="+mn-cs"/>
                        </a:rPr>
                        <a:t>continues, reviews and extends its regional telecommunications advocacy, co-investment and pilot programs to address unmet broadband and mobile needs and capitalise on opportunities from IoT and 5G.</a:t>
                      </a:r>
                      <a:endParaRPr lang="en-AU" sz="800" b="0" kern="1200" dirty="0">
                        <a:solidFill>
                          <a:schemeClr val="tx1">
                            <a:lumMod val="50000"/>
                            <a:lumOff val="50000"/>
                          </a:schemeClr>
                        </a:solidFill>
                        <a:highlight>
                          <a:srgbClr val="FFFF00"/>
                        </a:highlight>
                        <a:latin typeface="VIC" panose="00000500000000000000" pitchFamily="2" charset="0"/>
                        <a:ea typeface="+mn-ea"/>
                        <a:cs typeface="+mn-cs"/>
                      </a:endParaRPr>
                    </a:p>
                  </a:txBody>
                  <a:tcPr/>
                </a:tc>
                <a:tc>
                  <a:txBody>
                    <a:bodyPr/>
                    <a:lstStyle/>
                    <a:p>
                      <a:r>
                        <a:rPr lang="en-AU" sz="800" b="0" kern="1200" dirty="0">
                          <a:solidFill>
                            <a:schemeClr val="tx1">
                              <a:lumMod val="50000"/>
                              <a:lumOff val="50000"/>
                            </a:schemeClr>
                          </a:solidFill>
                          <a:latin typeface="VIC" panose="00000500000000000000" pitchFamily="2" charset="0"/>
                          <a:ea typeface="+mn-ea"/>
                          <a:cs typeface="+mn-cs"/>
                        </a:rPr>
                        <a:t>continues, reviews and extends its mobile blackspot co-funding program, requires NBN Co to maximise deployment of high performance technologies, mandates industry meets stronger NBN service connection and maintenance requirements and invests in digital skills training programs.</a:t>
                      </a:r>
                    </a:p>
                  </a:txBody>
                  <a:tcPr/>
                </a:tc>
                <a:tc>
                  <a:txBody>
                    <a:bodyPr/>
                    <a:lstStyle/>
                    <a:p>
                      <a:r>
                        <a:rPr lang="en-AU" sz="800" b="0" kern="1200" dirty="0">
                          <a:solidFill>
                            <a:schemeClr val="tx1">
                              <a:lumMod val="50000"/>
                              <a:lumOff val="50000"/>
                            </a:schemeClr>
                          </a:solidFill>
                          <a:latin typeface="VIC" panose="00000500000000000000" pitchFamily="2" charset="0"/>
                          <a:ea typeface="+mn-ea"/>
                          <a:cs typeface="+mn-cs"/>
                        </a:rPr>
                        <a:t>restructures its wholesale pricing to allow lower retail prices and encourage greater utilisation of network capacity, and quickly brings to market effective business grade services with strong service level agreements (SLAs).</a:t>
                      </a:r>
                    </a:p>
                  </a:txBody>
                  <a:tcPr/>
                </a:tc>
                <a:tc>
                  <a:txBody>
                    <a:bodyPr/>
                    <a:lstStyle/>
                    <a:p>
                      <a:r>
                        <a:rPr lang="en-AU" sz="800" b="0" kern="1200" dirty="0">
                          <a:solidFill>
                            <a:schemeClr val="tx1">
                              <a:lumMod val="50000"/>
                              <a:lumOff val="50000"/>
                            </a:schemeClr>
                          </a:solidFill>
                          <a:latin typeface="VIC" panose="00000500000000000000" pitchFamily="2" charset="0"/>
                          <a:ea typeface="+mn-ea"/>
                          <a:cs typeface="+mn-cs"/>
                        </a:rPr>
                        <a:t>actively considers opportunities to provide competing broadband services to businesses in high demand precincts, particularly if NBN Co fails to restructure its wholesale pricing or does not provide effective business grade services.</a:t>
                      </a:r>
                      <a:endParaRPr lang="en-AU" sz="800" b="0" kern="1200" dirty="0">
                        <a:solidFill>
                          <a:schemeClr val="tx1">
                            <a:lumMod val="50000"/>
                            <a:lumOff val="50000"/>
                          </a:schemeClr>
                        </a:solidFill>
                        <a:highlight>
                          <a:srgbClr val="FFFF00"/>
                        </a:highlight>
                        <a:latin typeface="VIC" panose="00000500000000000000" pitchFamily="2" charset="0"/>
                        <a:ea typeface="+mn-ea"/>
                        <a:cs typeface="+mn-cs"/>
                      </a:endParaRPr>
                    </a:p>
                  </a:txBody>
                  <a:tcPr/>
                </a:tc>
                <a:extLst>
                  <a:ext uri="{0D108BD9-81ED-4DB2-BD59-A6C34878D82A}">
                    <a16:rowId xmlns:a16="http://schemas.microsoft.com/office/drawing/2014/main" val="162923599"/>
                  </a:ext>
                </a:extLst>
              </a:tr>
            </a:tbl>
          </a:graphicData>
        </a:graphic>
      </p:graphicFrame>
      <p:pic>
        <p:nvPicPr>
          <p:cNvPr id="81" name="Picture 80">
            <a:extLst>
              <a:ext uri="{FF2B5EF4-FFF2-40B4-BE49-F238E27FC236}">
                <a16:creationId xmlns:a16="http://schemas.microsoft.com/office/drawing/2014/main" id="{9347108C-63F2-439D-B240-B1052DF880AC}"/>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2153" y="5612277"/>
            <a:ext cx="228632" cy="228632"/>
          </a:xfrm>
          <a:prstGeom prst="rect">
            <a:avLst/>
          </a:prstGeom>
        </p:spPr>
      </p:pic>
      <p:pic>
        <p:nvPicPr>
          <p:cNvPr id="83" name="Picture 82">
            <a:extLst>
              <a:ext uri="{FF2B5EF4-FFF2-40B4-BE49-F238E27FC236}">
                <a16:creationId xmlns:a16="http://schemas.microsoft.com/office/drawing/2014/main" id="{84F2166D-A2C9-4F4F-A8D3-20F06A66ACAB}"/>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07171" y="5612277"/>
            <a:ext cx="228632" cy="228632"/>
          </a:xfrm>
          <a:prstGeom prst="rect">
            <a:avLst/>
          </a:prstGeom>
        </p:spPr>
      </p:pic>
      <p:pic>
        <p:nvPicPr>
          <p:cNvPr id="85" name="Picture 84">
            <a:extLst>
              <a:ext uri="{FF2B5EF4-FFF2-40B4-BE49-F238E27FC236}">
                <a16:creationId xmlns:a16="http://schemas.microsoft.com/office/drawing/2014/main" id="{9063D2A0-D090-429E-92EE-AAA63F9D503C}"/>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17589" y="5612277"/>
            <a:ext cx="228632" cy="228632"/>
          </a:xfrm>
          <a:prstGeom prst="rect">
            <a:avLst/>
          </a:prstGeom>
        </p:spPr>
      </p:pic>
      <p:pic>
        <p:nvPicPr>
          <p:cNvPr id="87" name="Picture 86">
            <a:extLst>
              <a:ext uri="{FF2B5EF4-FFF2-40B4-BE49-F238E27FC236}">
                <a16:creationId xmlns:a16="http://schemas.microsoft.com/office/drawing/2014/main" id="{BBD5485A-6D1D-4DAA-96EB-A35376157A0A}"/>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48633" y="5612277"/>
            <a:ext cx="228632" cy="228632"/>
          </a:xfrm>
          <a:prstGeom prst="rect">
            <a:avLst/>
          </a:prstGeom>
        </p:spPr>
      </p:pic>
      <p:pic>
        <p:nvPicPr>
          <p:cNvPr id="89" name="Picture 88">
            <a:extLst>
              <a:ext uri="{FF2B5EF4-FFF2-40B4-BE49-F238E27FC236}">
                <a16:creationId xmlns:a16="http://schemas.microsoft.com/office/drawing/2014/main" id="{5D8FF000-D760-4420-9714-89759B7CA42D}"/>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2535" y="5612277"/>
            <a:ext cx="228632" cy="228632"/>
          </a:xfrm>
          <a:prstGeom prst="rect">
            <a:avLst/>
          </a:prstGeom>
        </p:spPr>
      </p:pic>
    </p:spTree>
    <p:extLst>
      <p:ext uri="{BB962C8B-B14F-4D97-AF65-F5344CB8AC3E}">
        <p14:creationId xmlns:p14="http://schemas.microsoft.com/office/powerpoint/2010/main" val="404495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C62CDE-4A0F-4ED7-98C2-59BB9478FC3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8205" y="4035170"/>
            <a:ext cx="3758127" cy="2871817"/>
          </a:xfrm>
          <a:prstGeom prst="rect">
            <a:avLst/>
          </a:prstGeom>
        </p:spPr>
      </p:pic>
      <p:grpSp>
        <p:nvGrpSpPr>
          <p:cNvPr id="27" name="Group 26">
            <a:extLst>
              <a:ext uri="{FF2B5EF4-FFF2-40B4-BE49-F238E27FC236}">
                <a16:creationId xmlns:a16="http://schemas.microsoft.com/office/drawing/2014/main" id="{2D41E16E-F194-4230-B246-22ED1E46512E}"/>
              </a:ext>
            </a:extLst>
          </p:cNvPr>
          <p:cNvGrpSpPr/>
          <p:nvPr/>
        </p:nvGrpSpPr>
        <p:grpSpPr>
          <a:xfrm>
            <a:off x="2167586" y="5747763"/>
            <a:ext cx="1386309" cy="1493494"/>
            <a:chOff x="2165296" y="3413850"/>
            <a:chExt cx="1386309" cy="1493494"/>
          </a:xfrm>
        </p:grpSpPr>
        <p:pic>
          <p:nvPicPr>
            <p:cNvPr id="14" name="Picture 13">
              <a:extLst>
                <a:ext uri="{FF2B5EF4-FFF2-40B4-BE49-F238E27FC236}">
                  <a16:creationId xmlns:a16="http://schemas.microsoft.com/office/drawing/2014/main" id="{F0E587C0-5ADA-4BFA-812C-95D3204F856F}"/>
                </a:ext>
              </a:extLst>
            </p:cNvPr>
            <p:cNvPicPr>
              <a:picLocks noChangeAspect="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2165296" y="3919599"/>
              <a:ext cx="1386309" cy="987745"/>
            </a:xfrm>
            <a:prstGeom prst="rect">
              <a:avLst/>
            </a:prstGeom>
          </p:spPr>
        </p:pic>
        <p:cxnSp>
          <p:nvCxnSpPr>
            <p:cNvPr id="19" name="Straight Connector 18">
              <a:extLst>
                <a:ext uri="{FF2B5EF4-FFF2-40B4-BE49-F238E27FC236}">
                  <a16:creationId xmlns:a16="http://schemas.microsoft.com/office/drawing/2014/main" id="{A9353D23-DB3D-4B09-B5ED-C7C418B05688}"/>
                </a:ext>
              </a:extLst>
            </p:cNvPr>
            <p:cNvCxnSpPr>
              <a:cxnSpLocks/>
            </p:cNvCxnSpPr>
            <p:nvPr/>
          </p:nvCxnSpPr>
          <p:spPr>
            <a:xfrm flipV="1">
              <a:off x="2536676" y="3413850"/>
              <a:ext cx="973802" cy="1147666"/>
            </a:xfrm>
            <a:prstGeom prst="line">
              <a:avLst/>
            </a:prstGeom>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6B06BF64-26C6-4B1B-941B-DEC7C6913A26}"/>
              </a:ext>
            </a:extLst>
          </p:cNvPr>
          <p:cNvSpPr>
            <a:spLocks noGrp="1"/>
          </p:cNvSpPr>
          <p:nvPr>
            <p:ph idx="1"/>
          </p:nvPr>
        </p:nvSpPr>
        <p:spPr>
          <a:xfrm>
            <a:off x="939452" y="1049767"/>
            <a:ext cx="5447956" cy="804125"/>
          </a:xfrm>
        </p:spPr>
        <p:txBody>
          <a:bodyPr>
            <a:noAutofit/>
          </a:bodyPr>
          <a:lstStyle/>
          <a:p>
            <a:pPr marL="0" indent="0" algn="r">
              <a:buNone/>
            </a:pPr>
            <a:r>
              <a:rPr lang="en-AU" dirty="0"/>
              <a:t>Central Highlands Regional Partnership – At A Glance</a:t>
            </a:r>
          </a:p>
        </p:txBody>
      </p:sp>
      <p:sp>
        <p:nvSpPr>
          <p:cNvPr id="4" name="Text Placeholder 3">
            <a:extLst>
              <a:ext uri="{FF2B5EF4-FFF2-40B4-BE49-F238E27FC236}">
                <a16:creationId xmlns:a16="http://schemas.microsoft.com/office/drawing/2014/main" id="{A387D85E-6723-4716-A814-6BA1AA71BD81}"/>
              </a:ext>
            </a:extLst>
          </p:cNvPr>
          <p:cNvSpPr>
            <a:spLocks noGrp="1"/>
          </p:cNvSpPr>
          <p:nvPr>
            <p:ph type="body" sz="half" idx="2"/>
          </p:nvPr>
        </p:nvSpPr>
        <p:spPr>
          <a:xfrm>
            <a:off x="1903285" y="1853892"/>
            <a:ext cx="4484121" cy="1346510"/>
          </a:xfrm>
        </p:spPr>
        <p:txBody>
          <a:bodyPr>
            <a:normAutofit/>
          </a:bodyPr>
          <a:lstStyle/>
          <a:p>
            <a:pPr algn="r"/>
            <a:r>
              <a:rPr lang="en-AU" dirty="0"/>
              <a:t>The Central Highlands Regional Partnership is one of nine Partnerships across the state, established by the Victorian Government, recognising that local communities are in the best position to understand the challenges and opportunities faced by their region.</a:t>
            </a:r>
          </a:p>
        </p:txBody>
      </p:sp>
      <p:grpSp>
        <p:nvGrpSpPr>
          <p:cNvPr id="30" name="Group 29">
            <a:extLst>
              <a:ext uri="{FF2B5EF4-FFF2-40B4-BE49-F238E27FC236}">
                <a16:creationId xmlns:a16="http://schemas.microsoft.com/office/drawing/2014/main" id="{239757A4-1D8C-43EF-A252-32A1E1CF7B77}"/>
              </a:ext>
            </a:extLst>
          </p:cNvPr>
          <p:cNvGrpSpPr/>
          <p:nvPr/>
        </p:nvGrpSpPr>
        <p:grpSpPr>
          <a:xfrm>
            <a:off x="2236697" y="7450816"/>
            <a:ext cx="1794656" cy="1519329"/>
            <a:chOff x="131628" y="7271491"/>
            <a:chExt cx="1794656" cy="1519329"/>
          </a:xfrm>
        </p:grpSpPr>
        <p:sp>
          <p:nvSpPr>
            <p:cNvPr id="11" name="Text Placeholder 3">
              <a:extLst>
                <a:ext uri="{FF2B5EF4-FFF2-40B4-BE49-F238E27FC236}">
                  <a16:creationId xmlns:a16="http://schemas.microsoft.com/office/drawing/2014/main" id="{2B50DA85-C0F0-474A-84D1-F277CB051BFC}"/>
                </a:ext>
              </a:extLst>
            </p:cNvPr>
            <p:cNvSpPr txBox="1">
              <a:spLocks/>
            </p:cNvSpPr>
            <p:nvPr/>
          </p:nvSpPr>
          <p:spPr>
            <a:xfrm>
              <a:off x="131628" y="7728754"/>
              <a:ext cx="1794656" cy="106206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2000" dirty="0"/>
                <a:t>Approx. 15,000 km²</a:t>
              </a:r>
            </a:p>
            <a:p>
              <a:pPr algn="ctr">
                <a:lnSpc>
                  <a:spcPct val="100000"/>
                </a:lnSpc>
                <a:spcBef>
                  <a:spcPts val="0"/>
                </a:spcBef>
              </a:pPr>
              <a:r>
                <a:rPr lang="en-AU" sz="1000" dirty="0"/>
                <a:t>(relatively small)</a:t>
              </a:r>
            </a:p>
          </p:txBody>
        </p:sp>
        <p:pic>
          <p:nvPicPr>
            <p:cNvPr id="29" name="Picture 28">
              <a:extLst>
                <a:ext uri="{FF2B5EF4-FFF2-40B4-BE49-F238E27FC236}">
                  <a16:creationId xmlns:a16="http://schemas.microsoft.com/office/drawing/2014/main" id="{9ACED753-4F47-4262-AEE8-08094DBEF6C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0324" y="7271491"/>
              <a:ext cx="457264" cy="457264"/>
            </a:xfrm>
            <a:prstGeom prst="rect">
              <a:avLst/>
            </a:prstGeom>
          </p:spPr>
        </p:pic>
      </p:grpSp>
      <p:grpSp>
        <p:nvGrpSpPr>
          <p:cNvPr id="53" name="Group 52">
            <a:extLst>
              <a:ext uri="{FF2B5EF4-FFF2-40B4-BE49-F238E27FC236}">
                <a16:creationId xmlns:a16="http://schemas.microsoft.com/office/drawing/2014/main" id="{67F346F7-2071-4858-ACEB-52B67B056956}"/>
              </a:ext>
            </a:extLst>
          </p:cNvPr>
          <p:cNvGrpSpPr/>
          <p:nvPr/>
        </p:nvGrpSpPr>
        <p:grpSpPr>
          <a:xfrm>
            <a:off x="3004430" y="2946746"/>
            <a:ext cx="1794656" cy="1409468"/>
            <a:chOff x="131628" y="7271491"/>
            <a:chExt cx="1794656" cy="1409468"/>
          </a:xfrm>
        </p:grpSpPr>
        <p:sp>
          <p:nvSpPr>
            <p:cNvPr id="54" name="Text Placeholder 3">
              <a:extLst>
                <a:ext uri="{FF2B5EF4-FFF2-40B4-BE49-F238E27FC236}">
                  <a16:creationId xmlns:a16="http://schemas.microsoft.com/office/drawing/2014/main" id="{7FFD2B76-8419-4BDC-B425-DD4A0E5A53C2}"/>
                </a:ext>
              </a:extLst>
            </p:cNvPr>
            <p:cNvSpPr txBox="1">
              <a:spLocks/>
            </p:cNvSpPr>
            <p:nvPr/>
          </p:nvSpPr>
          <p:spPr>
            <a:xfrm>
              <a:off x="131628" y="7728755"/>
              <a:ext cx="1794656" cy="95220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2000" dirty="0"/>
                <a:t>195,000 residents</a:t>
              </a:r>
            </a:p>
            <a:p>
              <a:pPr algn="ctr">
                <a:lnSpc>
                  <a:spcPct val="100000"/>
                </a:lnSpc>
                <a:spcBef>
                  <a:spcPts val="0"/>
                </a:spcBef>
              </a:pPr>
              <a:r>
                <a:rPr lang="en-AU" dirty="0"/>
                <a:t>as of 2017</a:t>
              </a:r>
            </a:p>
            <a:p>
              <a:pPr algn="ctr"/>
              <a:endParaRPr lang="en-AU" sz="2000" dirty="0"/>
            </a:p>
          </p:txBody>
        </p:sp>
        <p:pic>
          <p:nvPicPr>
            <p:cNvPr id="55" name="Picture 54">
              <a:extLst>
                <a:ext uri="{FF2B5EF4-FFF2-40B4-BE49-F238E27FC236}">
                  <a16:creationId xmlns:a16="http://schemas.microsoft.com/office/drawing/2014/main" id="{11BEE03D-A2FC-4C45-B6C7-B0DB2F84750B}"/>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0324" y="7271491"/>
              <a:ext cx="457264" cy="457264"/>
            </a:xfrm>
            <a:prstGeom prst="rect">
              <a:avLst/>
            </a:prstGeom>
          </p:spPr>
        </p:pic>
      </p:grpSp>
      <p:grpSp>
        <p:nvGrpSpPr>
          <p:cNvPr id="58" name="Group 57">
            <a:extLst>
              <a:ext uri="{FF2B5EF4-FFF2-40B4-BE49-F238E27FC236}">
                <a16:creationId xmlns:a16="http://schemas.microsoft.com/office/drawing/2014/main" id="{5AAB4B02-F9FD-4C5E-B5FE-D5480B94A2D1}"/>
              </a:ext>
            </a:extLst>
          </p:cNvPr>
          <p:cNvGrpSpPr/>
          <p:nvPr/>
        </p:nvGrpSpPr>
        <p:grpSpPr>
          <a:xfrm>
            <a:off x="416702" y="5722825"/>
            <a:ext cx="1794656" cy="2697002"/>
            <a:chOff x="131628" y="7271491"/>
            <a:chExt cx="1794656" cy="2697002"/>
          </a:xfrm>
        </p:grpSpPr>
        <p:sp>
          <p:nvSpPr>
            <p:cNvPr id="59" name="Text Placeholder 3">
              <a:extLst>
                <a:ext uri="{FF2B5EF4-FFF2-40B4-BE49-F238E27FC236}">
                  <a16:creationId xmlns:a16="http://schemas.microsoft.com/office/drawing/2014/main" id="{14C5BDE9-37F1-4E29-BCA2-D20B2010654C}"/>
                </a:ext>
              </a:extLst>
            </p:cNvPr>
            <p:cNvSpPr txBox="1">
              <a:spLocks/>
            </p:cNvSpPr>
            <p:nvPr/>
          </p:nvSpPr>
          <p:spPr>
            <a:xfrm>
              <a:off x="131628" y="7728753"/>
              <a:ext cx="1794656" cy="223974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2200" dirty="0"/>
                <a:t>6 LGAs </a:t>
              </a:r>
            </a:p>
            <a:p>
              <a:r>
                <a:rPr lang="en-AU" sz="900" dirty="0"/>
                <a:t>Local government areas (population):</a:t>
              </a:r>
            </a:p>
            <a:p>
              <a:pPr marL="171450" indent="-171450">
                <a:buFont typeface="Arial" panose="020B0604020202020204" pitchFamily="34" charset="0"/>
                <a:buChar char="•"/>
              </a:pPr>
              <a:r>
                <a:rPr lang="en-AU" sz="900" dirty="0"/>
                <a:t>Ballarat (106,000)</a:t>
              </a:r>
            </a:p>
            <a:p>
              <a:pPr marL="171450" indent="-171450">
                <a:buFont typeface="Arial" panose="020B0604020202020204" pitchFamily="34" charset="0"/>
                <a:buChar char="•"/>
              </a:pPr>
              <a:r>
                <a:rPr lang="en-AU" sz="900" dirty="0"/>
                <a:t>Moorabool (33,000)</a:t>
              </a:r>
            </a:p>
            <a:p>
              <a:pPr marL="171450" indent="-171450">
                <a:buFont typeface="Arial" panose="020B0604020202020204" pitchFamily="34" charset="0"/>
                <a:buChar char="•"/>
              </a:pPr>
              <a:r>
                <a:rPr lang="en-AU" sz="900" dirty="0"/>
                <a:t>Golden Plains (22,000)</a:t>
              </a:r>
            </a:p>
            <a:p>
              <a:pPr marL="171450" indent="-171450">
                <a:buFont typeface="Arial" panose="020B0604020202020204" pitchFamily="34" charset="0"/>
                <a:buChar char="•"/>
              </a:pPr>
              <a:r>
                <a:rPr lang="en-AU" sz="900" dirty="0"/>
                <a:t>Hepburn (16,000)</a:t>
              </a:r>
            </a:p>
            <a:p>
              <a:pPr marL="171450" indent="-171450">
                <a:buFont typeface="Arial" panose="020B0604020202020204" pitchFamily="34" charset="0"/>
                <a:buChar char="•"/>
              </a:pPr>
              <a:r>
                <a:rPr lang="en-AU" sz="900" dirty="0"/>
                <a:t>Ararat (12,000)</a:t>
              </a:r>
            </a:p>
            <a:p>
              <a:pPr marL="171450" indent="-171450">
                <a:buFont typeface="Arial" panose="020B0604020202020204" pitchFamily="34" charset="0"/>
                <a:buChar char="•"/>
              </a:pPr>
              <a:r>
                <a:rPr lang="en-AU" sz="900" dirty="0"/>
                <a:t>Pyrenees (7,000)</a:t>
              </a:r>
            </a:p>
          </p:txBody>
        </p:sp>
        <p:pic>
          <p:nvPicPr>
            <p:cNvPr id="60" name="Picture 59">
              <a:extLst>
                <a:ext uri="{FF2B5EF4-FFF2-40B4-BE49-F238E27FC236}">
                  <a16:creationId xmlns:a16="http://schemas.microsoft.com/office/drawing/2014/main" id="{189B6FE8-33F8-46CE-BF73-876FC0587136}"/>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0324" y="7271491"/>
              <a:ext cx="457264" cy="457264"/>
            </a:xfrm>
            <a:prstGeom prst="rect">
              <a:avLst/>
            </a:prstGeom>
          </p:spPr>
        </p:pic>
      </p:grpSp>
      <p:grpSp>
        <p:nvGrpSpPr>
          <p:cNvPr id="64" name="Group 63">
            <a:extLst>
              <a:ext uri="{FF2B5EF4-FFF2-40B4-BE49-F238E27FC236}">
                <a16:creationId xmlns:a16="http://schemas.microsoft.com/office/drawing/2014/main" id="{D7CAF7D3-C02D-43C8-9D63-CB766B067691}"/>
              </a:ext>
            </a:extLst>
          </p:cNvPr>
          <p:cNvGrpSpPr/>
          <p:nvPr/>
        </p:nvGrpSpPr>
        <p:grpSpPr>
          <a:xfrm>
            <a:off x="4798266" y="3034079"/>
            <a:ext cx="1794656" cy="2453373"/>
            <a:chOff x="131628" y="7271491"/>
            <a:chExt cx="1794656" cy="2453373"/>
          </a:xfrm>
        </p:grpSpPr>
        <p:sp>
          <p:nvSpPr>
            <p:cNvPr id="65" name="Text Placeholder 3">
              <a:extLst>
                <a:ext uri="{FF2B5EF4-FFF2-40B4-BE49-F238E27FC236}">
                  <a16:creationId xmlns:a16="http://schemas.microsoft.com/office/drawing/2014/main" id="{B51634A9-0667-4C24-9BBA-217933717623}"/>
                </a:ext>
              </a:extLst>
            </p:cNvPr>
            <p:cNvSpPr txBox="1">
              <a:spLocks/>
            </p:cNvSpPr>
            <p:nvPr/>
          </p:nvSpPr>
          <p:spPr>
            <a:xfrm>
              <a:off x="131628" y="7728753"/>
              <a:ext cx="1794656" cy="199611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2000" dirty="0"/>
                <a:t>Primary Production</a:t>
              </a:r>
            </a:p>
            <a:p>
              <a:pPr algn="ctr"/>
              <a:r>
                <a:rPr lang="en-AU" sz="900" dirty="0"/>
                <a:t>Sheep and beef grazing</a:t>
              </a:r>
            </a:p>
            <a:p>
              <a:pPr algn="ctr"/>
              <a:r>
                <a:rPr lang="en-AU" sz="900" dirty="0"/>
                <a:t>Cropping/mixed farming</a:t>
              </a:r>
            </a:p>
            <a:p>
              <a:pPr algn="ctr"/>
              <a:r>
                <a:rPr lang="en-AU" sz="900" dirty="0"/>
                <a:t>Potatoes</a:t>
              </a:r>
            </a:p>
            <a:p>
              <a:pPr algn="ctr"/>
              <a:r>
                <a:rPr lang="en-AU" sz="900" dirty="0"/>
                <a:t>Intensive livestock</a:t>
              </a:r>
            </a:p>
            <a:p>
              <a:pPr algn="ctr"/>
              <a:r>
                <a:rPr lang="en-AU" sz="900" dirty="0"/>
                <a:t>Intensive horticulture</a:t>
              </a:r>
            </a:p>
            <a:p>
              <a:pPr algn="ctr"/>
              <a:r>
                <a:rPr lang="en-AU" sz="900" dirty="0"/>
                <a:t>Forestry </a:t>
              </a:r>
            </a:p>
          </p:txBody>
        </p:sp>
        <p:pic>
          <p:nvPicPr>
            <p:cNvPr id="66" name="Picture 65">
              <a:extLst>
                <a:ext uri="{FF2B5EF4-FFF2-40B4-BE49-F238E27FC236}">
                  <a16:creationId xmlns:a16="http://schemas.microsoft.com/office/drawing/2014/main" id="{E382A224-E867-4412-9DC0-470080CA2B41}"/>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0324" y="7271491"/>
              <a:ext cx="457264" cy="457264"/>
            </a:xfrm>
            <a:prstGeom prst="rect">
              <a:avLst/>
            </a:prstGeom>
          </p:spPr>
        </p:pic>
      </p:grpSp>
      <p:grpSp>
        <p:nvGrpSpPr>
          <p:cNvPr id="67" name="Group 66">
            <a:extLst>
              <a:ext uri="{FF2B5EF4-FFF2-40B4-BE49-F238E27FC236}">
                <a16:creationId xmlns:a16="http://schemas.microsoft.com/office/drawing/2014/main" id="{CB40B698-B44F-41E0-84E8-7AD5D1489BA4}"/>
              </a:ext>
            </a:extLst>
          </p:cNvPr>
          <p:cNvGrpSpPr/>
          <p:nvPr/>
        </p:nvGrpSpPr>
        <p:grpSpPr>
          <a:xfrm>
            <a:off x="1232387" y="3393396"/>
            <a:ext cx="1794656" cy="1332146"/>
            <a:chOff x="131628" y="7271491"/>
            <a:chExt cx="1794656" cy="1332146"/>
          </a:xfrm>
        </p:grpSpPr>
        <p:sp>
          <p:nvSpPr>
            <p:cNvPr id="68" name="Text Placeholder 3">
              <a:extLst>
                <a:ext uri="{FF2B5EF4-FFF2-40B4-BE49-F238E27FC236}">
                  <a16:creationId xmlns:a16="http://schemas.microsoft.com/office/drawing/2014/main" id="{A4757B32-DDE7-4314-99E9-8D3EDD24CD05}"/>
                </a:ext>
              </a:extLst>
            </p:cNvPr>
            <p:cNvSpPr txBox="1">
              <a:spLocks/>
            </p:cNvSpPr>
            <p:nvPr/>
          </p:nvSpPr>
          <p:spPr>
            <a:xfrm>
              <a:off x="131628" y="7728754"/>
              <a:ext cx="1794656" cy="87488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2000" dirty="0"/>
                <a:t>$8 billion</a:t>
              </a:r>
            </a:p>
            <a:p>
              <a:pPr algn="ctr">
                <a:lnSpc>
                  <a:spcPct val="100000"/>
                </a:lnSpc>
                <a:spcBef>
                  <a:spcPts val="0"/>
                </a:spcBef>
              </a:pPr>
              <a:r>
                <a:rPr lang="en-AU" dirty="0"/>
                <a:t>Gross Regional Product (GRP)</a:t>
              </a:r>
              <a:endParaRPr lang="en-AU" sz="1100" dirty="0"/>
            </a:p>
          </p:txBody>
        </p:sp>
        <p:pic>
          <p:nvPicPr>
            <p:cNvPr id="69" name="Picture 68">
              <a:extLst>
                <a:ext uri="{FF2B5EF4-FFF2-40B4-BE49-F238E27FC236}">
                  <a16:creationId xmlns:a16="http://schemas.microsoft.com/office/drawing/2014/main" id="{0AA807DF-6F9E-4D8E-8357-F1DEE19FB750}"/>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0324" y="7271491"/>
              <a:ext cx="457264" cy="457264"/>
            </a:xfrm>
            <a:prstGeom prst="rect">
              <a:avLst/>
            </a:prstGeom>
          </p:spPr>
        </p:pic>
      </p:grpSp>
      <p:grpSp>
        <p:nvGrpSpPr>
          <p:cNvPr id="73" name="Group 72">
            <a:extLst>
              <a:ext uri="{FF2B5EF4-FFF2-40B4-BE49-F238E27FC236}">
                <a16:creationId xmlns:a16="http://schemas.microsoft.com/office/drawing/2014/main" id="{D79E4A6C-668B-46AB-B0A0-5CAD44BAEBE5}"/>
              </a:ext>
            </a:extLst>
          </p:cNvPr>
          <p:cNvGrpSpPr/>
          <p:nvPr/>
        </p:nvGrpSpPr>
        <p:grpSpPr>
          <a:xfrm>
            <a:off x="4056693" y="6480732"/>
            <a:ext cx="2456853" cy="2943141"/>
            <a:chOff x="131627" y="7271489"/>
            <a:chExt cx="2456853" cy="2943141"/>
          </a:xfrm>
        </p:grpSpPr>
        <p:sp>
          <p:nvSpPr>
            <p:cNvPr id="74" name="Text Placeholder 3">
              <a:extLst>
                <a:ext uri="{FF2B5EF4-FFF2-40B4-BE49-F238E27FC236}">
                  <a16:creationId xmlns:a16="http://schemas.microsoft.com/office/drawing/2014/main" id="{B22C9325-3DB4-44B1-9ED9-F9EB75ACC98E}"/>
                </a:ext>
              </a:extLst>
            </p:cNvPr>
            <p:cNvSpPr txBox="1">
              <a:spLocks/>
            </p:cNvSpPr>
            <p:nvPr/>
          </p:nvSpPr>
          <p:spPr>
            <a:xfrm>
              <a:off x="131627" y="7728753"/>
              <a:ext cx="2456853" cy="248587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2000" dirty="0"/>
                <a:t>Key Industries</a:t>
              </a:r>
            </a:p>
            <a:p>
              <a:pPr algn="ctr"/>
              <a:r>
                <a:rPr lang="en-AU" sz="900" dirty="0"/>
                <a:t>Health care and social assistance (15%)</a:t>
              </a:r>
            </a:p>
            <a:p>
              <a:pPr algn="ctr"/>
              <a:r>
                <a:rPr lang="en-AU" sz="900" dirty="0"/>
                <a:t>Education and training (10%)</a:t>
              </a:r>
            </a:p>
            <a:p>
              <a:pPr algn="ctr"/>
              <a:r>
                <a:rPr lang="en-AU" sz="900" dirty="0"/>
                <a:t>Construction (10%)</a:t>
              </a:r>
            </a:p>
            <a:p>
              <a:pPr algn="ctr"/>
              <a:r>
                <a:rPr lang="en-AU" sz="900" dirty="0"/>
                <a:t>Tourism (9%)</a:t>
              </a:r>
            </a:p>
            <a:p>
              <a:pPr algn="ctr"/>
              <a:r>
                <a:rPr lang="en-AU" sz="900" dirty="0"/>
                <a:t>Manufacturing (8%)</a:t>
              </a:r>
            </a:p>
            <a:p>
              <a:pPr algn="ctr"/>
              <a:r>
                <a:rPr lang="en-AU" sz="900" dirty="0"/>
                <a:t>Pubic administration and safety (7%)</a:t>
              </a:r>
            </a:p>
            <a:p>
              <a:pPr algn="ctr"/>
              <a:r>
                <a:rPr lang="en-AU" sz="900" dirty="0"/>
                <a:t>Agriculture and forestry (5%)</a:t>
              </a:r>
            </a:p>
            <a:p>
              <a:pPr algn="ctr"/>
              <a:endParaRPr lang="en-AU" sz="900" dirty="0"/>
            </a:p>
          </p:txBody>
        </p:sp>
        <p:pic>
          <p:nvPicPr>
            <p:cNvPr id="75" name="Picture 74">
              <a:extLst>
                <a:ext uri="{FF2B5EF4-FFF2-40B4-BE49-F238E27FC236}">
                  <a16:creationId xmlns:a16="http://schemas.microsoft.com/office/drawing/2014/main" id="{E3A0D661-56EB-46FA-B020-6E9481E9A3AE}"/>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5436" y="7271489"/>
              <a:ext cx="457264" cy="457264"/>
            </a:xfrm>
            <a:prstGeom prst="rect">
              <a:avLst/>
            </a:prstGeom>
          </p:spPr>
        </p:pic>
      </p:grpSp>
    </p:spTree>
    <p:extLst>
      <p:ext uri="{BB962C8B-B14F-4D97-AF65-F5344CB8AC3E}">
        <p14:creationId xmlns:p14="http://schemas.microsoft.com/office/powerpoint/2010/main" val="156983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BB2746-F46A-4151-9361-72771A62A2FE}"/>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8161" y="2756729"/>
            <a:ext cx="457264" cy="457264"/>
          </a:xfrm>
          <a:prstGeom prst="rect">
            <a:avLst/>
          </a:prstGeom>
        </p:spPr>
      </p:pic>
      <p:pic>
        <p:nvPicPr>
          <p:cNvPr id="10" name="Picture 9">
            <a:extLst>
              <a:ext uri="{FF2B5EF4-FFF2-40B4-BE49-F238E27FC236}">
                <a16:creationId xmlns:a16="http://schemas.microsoft.com/office/drawing/2014/main" id="{9353CB16-F517-457D-A6CF-71B849BD73FE}"/>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0339" y="2749474"/>
            <a:ext cx="457264" cy="457264"/>
          </a:xfrm>
          <a:prstGeom prst="rect">
            <a:avLst/>
          </a:prstGeom>
        </p:spPr>
      </p:pic>
      <p:pic>
        <p:nvPicPr>
          <p:cNvPr id="11" name="Picture 10">
            <a:extLst>
              <a:ext uri="{FF2B5EF4-FFF2-40B4-BE49-F238E27FC236}">
                <a16:creationId xmlns:a16="http://schemas.microsoft.com/office/drawing/2014/main" id="{2DFC37AB-D6C4-4BE7-8585-F606478DC1D7}"/>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29250" y="2749474"/>
            <a:ext cx="457264" cy="457264"/>
          </a:xfrm>
          <a:prstGeom prst="rect">
            <a:avLst/>
          </a:prstGeom>
        </p:spPr>
      </p:pic>
      <p:pic>
        <p:nvPicPr>
          <p:cNvPr id="12" name="Picture 11">
            <a:extLst>
              <a:ext uri="{FF2B5EF4-FFF2-40B4-BE49-F238E27FC236}">
                <a16:creationId xmlns:a16="http://schemas.microsoft.com/office/drawing/2014/main" id="{B1FD507E-B04B-494F-AFC4-B389886B2A93}"/>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47072" y="2758285"/>
            <a:ext cx="457264" cy="457264"/>
          </a:xfrm>
          <a:prstGeom prst="rect">
            <a:avLst/>
          </a:prstGeom>
        </p:spPr>
      </p:pic>
      <p:graphicFrame>
        <p:nvGraphicFramePr>
          <p:cNvPr id="13" name="Table 12">
            <a:extLst>
              <a:ext uri="{FF2B5EF4-FFF2-40B4-BE49-F238E27FC236}">
                <a16:creationId xmlns:a16="http://schemas.microsoft.com/office/drawing/2014/main" id="{44A3E6C7-F7CA-4C20-862D-2D857F6D73DF}"/>
              </a:ext>
            </a:extLst>
          </p:cNvPr>
          <p:cNvGraphicFramePr>
            <a:graphicFrameLocks noGrp="1"/>
          </p:cNvGraphicFramePr>
          <p:nvPr>
            <p:extLst>
              <p:ext uri="{D42A27DB-BD31-4B8C-83A1-F6EECF244321}">
                <p14:modId xmlns:p14="http://schemas.microsoft.com/office/powerpoint/2010/main" val="4058355827"/>
              </p:ext>
            </p:extLst>
          </p:nvPr>
        </p:nvGraphicFramePr>
        <p:xfrm>
          <a:off x="481135" y="3214969"/>
          <a:ext cx="5877633" cy="1188720"/>
        </p:xfrm>
        <a:graphic>
          <a:graphicData uri="http://schemas.openxmlformats.org/drawingml/2006/table">
            <a:tbl>
              <a:tblPr firstRow="1" bandRow="1">
                <a:tableStyleId>{5C22544A-7EE6-4342-B048-85BDC9FD1C3A}</a:tableStyleId>
              </a:tblPr>
              <a:tblGrid>
                <a:gridCol w="1455211">
                  <a:extLst>
                    <a:ext uri="{9D8B030D-6E8A-4147-A177-3AD203B41FA5}">
                      <a16:colId xmlns:a16="http://schemas.microsoft.com/office/drawing/2014/main" val="397334122"/>
                    </a:ext>
                  </a:extLst>
                </a:gridCol>
                <a:gridCol w="1455211">
                  <a:extLst>
                    <a:ext uri="{9D8B030D-6E8A-4147-A177-3AD203B41FA5}">
                      <a16:colId xmlns:a16="http://schemas.microsoft.com/office/drawing/2014/main" val="1725169486"/>
                    </a:ext>
                  </a:extLst>
                </a:gridCol>
                <a:gridCol w="1455211">
                  <a:extLst>
                    <a:ext uri="{9D8B030D-6E8A-4147-A177-3AD203B41FA5}">
                      <a16:colId xmlns:a16="http://schemas.microsoft.com/office/drawing/2014/main" val="373640201"/>
                    </a:ext>
                  </a:extLst>
                </a:gridCol>
                <a:gridCol w="1512000">
                  <a:extLst>
                    <a:ext uri="{9D8B030D-6E8A-4147-A177-3AD203B41FA5}">
                      <a16:colId xmlns:a16="http://schemas.microsoft.com/office/drawing/2014/main" val="3314096269"/>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Significant Places </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a:t>
                      </a:r>
                      <a:b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b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looks at the demand and supply of digital infrastructure and services in the most populated cities, towns and localities of the region.</a:t>
                      </a:r>
                      <a:endParaRPr lang="en-AU" sz="9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Primary Production </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looks at the most economically significant primary production industries in the region.</a:t>
                      </a:r>
                      <a:endParaRPr lang="en-AU" sz="9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Tourist Locations</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a:t>
                      </a:r>
                      <a:b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b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looks at the supply of and demand for digital services in the most important tourist attractions / locations in the region.</a:t>
                      </a:r>
                      <a:endParaRPr lang="en-AU" sz="9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Transport Blackspots </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looks at the availability of mobile services along the region’s key transport routes.  </a:t>
                      </a:r>
                    </a:p>
                    <a:p>
                      <a:endParaRPr lang="en-AU" sz="9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8796157"/>
                  </a:ext>
                </a:extLst>
              </a:tr>
            </a:tbl>
          </a:graphicData>
        </a:graphic>
      </p:graphicFrame>
      <p:sp>
        <p:nvSpPr>
          <p:cNvPr id="14" name="Title 22">
            <a:extLst>
              <a:ext uri="{FF2B5EF4-FFF2-40B4-BE49-F238E27FC236}">
                <a16:creationId xmlns:a16="http://schemas.microsoft.com/office/drawing/2014/main" id="{68D6D0DA-32F4-4913-A0C5-B526DD28D14C}"/>
              </a:ext>
            </a:extLst>
          </p:cNvPr>
          <p:cNvSpPr txBox="1">
            <a:spLocks/>
          </p:cNvSpPr>
          <p:nvPr/>
        </p:nvSpPr>
        <p:spPr>
          <a:xfrm>
            <a:off x="475479" y="2358476"/>
            <a:ext cx="5477646" cy="39532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400" kern="1200">
                <a:solidFill>
                  <a:schemeClr val="tx1">
                    <a:lumMod val="50000"/>
                    <a:lumOff val="50000"/>
                  </a:schemeClr>
                </a:solidFill>
                <a:latin typeface="VIC" panose="00000500000000000000" pitchFamily="2" charset="0"/>
                <a:ea typeface="+mj-ea"/>
                <a:cs typeface="+mj-cs"/>
              </a:defRPr>
            </a:lvl1pPr>
          </a:lstStyle>
          <a:p>
            <a:r>
              <a:rPr lang="en-AU" sz="2000" dirty="0">
                <a:sym typeface="Wingdings" panose="05000000000000000000" pitchFamily="2" charset="2"/>
              </a:rPr>
              <a:t> </a:t>
            </a:r>
            <a:r>
              <a:rPr lang="en-AU" sz="2000" dirty="0"/>
              <a:t>Place/Sector Analysis</a:t>
            </a:r>
          </a:p>
        </p:txBody>
      </p:sp>
      <p:pic>
        <p:nvPicPr>
          <p:cNvPr id="15" name="Picture 14">
            <a:extLst>
              <a:ext uri="{FF2B5EF4-FFF2-40B4-BE49-F238E27FC236}">
                <a16:creationId xmlns:a16="http://schemas.microsoft.com/office/drawing/2014/main" id="{638C48A9-F2B6-4E1A-8A4C-D28C264B3603}"/>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0339" y="4966375"/>
            <a:ext cx="457264" cy="457264"/>
          </a:xfrm>
          <a:prstGeom prst="rect">
            <a:avLst/>
          </a:prstGeom>
        </p:spPr>
      </p:pic>
      <p:pic>
        <p:nvPicPr>
          <p:cNvPr id="16" name="Picture 15">
            <a:extLst>
              <a:ext uri="{FF2B5EF4-FFF2-40B4-BE49-F238E27FC236}">
                <a16:creationId xmlns:a16="http://schemas.microsoft.com/office/drawing/2014/main" id="{2DD6C5DE-F345-4F14-A72B-5771C9175BBC}"/>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86514" y="6591493"/>
            <a:ext cx="457264" cy="457264"/>
          </a:xfrm>
          <a:prstGeom prst="rect">
            <a:avLst/>
          </a:prstGeom>
        </p:spPr>
      </p:pic>
      <p:pic>
        <p:nvPicPr>
          <p:cNvPr id="18" name="Picture 17">
            <a:extLst>
              <a:ext uri="{FF2B5EF4-FFF2-40B4-BE49-F238E27FC236}">
                <a16:creationId xmlns:a16="http://schemas.microsoft.com/office/drawing/2014/main" id="{B05376D8-432C-4A90-BD35-4117692F6FD3}"/>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0339" y="6591493"/>
            <a:ext cx="457264" cy="457264"/>
          </a:xfrm>
          <a:prstGeom prst="rect">
            <a:avLst/>
          </a:prstGeom>
        </p:spPr>
      </p:pic>
      <p:pic>
        <p:nvPicPr>
          <p:cNvPr id="23" name="Picture 22">
            <a:extLst>
              <a:ext uri="{FF2B5EF4-FFF2-40B4-BE49-F238E27FC236}">
                <a16:creationId xmlns:a16="http://schemas.microsoft.com/office/drawing/2014/main" id="{B5DE61A5-8B4F-41A7-9CA8-D6561B895DB1}"/>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86514" y="4966375"/>
            <a:ext cx="457264" cy="457264"/>
          </a:xfrm>
          <a:prstGeom prst="rect">
            <a:avLst/>
          </a:prstGeom>
        </p:spPr>
      </p:pic>
      <p:graphicFrame>
        <p:nvGraphicFramePr>
          <p:cNvPr id="24" name="Table 23">
            <a:extLst>
              <a:ext uri="{FF2B5EF4-FFF2-40B4-BE49-F238E27FC236}">
                <a16:creationId xmlns:a16="http://schemas.microsoft.com/office/drawing/2014/main" id="{0FCA011B-9021-41B3-BA91-B6E52F1A7E39}"/>
              </a:ext>
            </a:extLst>
          </p:cNvPr>
          <p:cNvGraphicFramePr>
            <a:graphicFrameLocks noGrp="1"/>
          </p:cNvGraphicFramePr>
          <p:nvPr>
            <p:extLst>
              <p:ext uri="{D42A27DB-BD31-4B8C-83A1-F6EECF244321}">
                <p14:modId xmlns:p14="http://schemas.microsoft.com/office/powerpoint/2010/main" val="1039923414"/>
              </p:ext>
            </p:extLst>
          </p:nvPr>
        </p:nvGraphicFramePr>
        <p:xfrm>
          <a:off x="475480" y="5395710"/>
          <a:ext cx="3931420" cy="1188720"/>
        </p:xfrm>
        <a:graphic>
          <a:graphicData uri="http://schemas.openxmlformats.org/drawingml/2006/table">
            <a:tbl>
              <a:tblPr firstRow="1" bandRow="1">
                <a:tableStyleId>{5C22544A-7EE6-4342-B048-85BDC9FD1C3A}</a:tableStyleId>
              </a:tblPr>
              <a:tblGrid>
                <a:gridCol w="1965710">
                  <a:extLst>
                    <a:ext uri="{9D8B030D-6E8A-4147-A177-3AD203B41FA5}">
                      <a16:colId xmlns:a16="http://schemas.microsoft.com/office/drawing/2014/main" val="397334122"/>
                    </a:ext>
                  </a:extLst>
                </a:gridCol>
                <a:gridCol w="1965710">
                  <a:extLst>
                    <a:ext uri="{9D8B030D-6E8A-4147-A177-3AD203B41FA5}">
                      <a16:colId xmlns:a16="http://schemas.microsoft.com/office/drawing/2014/main" val="1725169486"/>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Fixed access </a:t>
                      </a:r>
                      <a:b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b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includes National Broadband Network (NBN) fixed-line broadband services including </a:t>
                      </a:r>
                      <a:r>
                        <a:rPr kumimoji="0" lang="en-US" sz="900" b="0" i="0" u="none" strike="noStrike" kern="1200" cap="none" spc="0" normalizeH="0" baseline="0" noProof="0" dirty="0" err="1">
                          <a:ln>
                            <a:noFill/>
                          </a:ln>
                          <a:solidFill>
                            <a:prstClr val="black">
                              <a:lumMod val="50000"/>
                              <a:lumOff val="50000"/>
                            </a:prstClr>
                          </a:solidFill>
                          <a:effectLst/>
                          <a:uLnTx/>
                          <a:uFillTx/>
                          <a:latin typeface="VIC" panose="00000500000000000000" pitchFamily="2" charset="0"/>
                          <a:ea typeface="+mn-ea"/>
                          <a:cs typeface="+mn-cs"/>
                        </a:rPr>
                        <a:t>fibre</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to the premises (FTTP), </a:t>
                      </a:r>
                      <a:r>
                        <a:rPr kumimoji="0" lang="en-US" sz="900" b="0" i="0" u="none" strike="noStrike" kern="1200" cap="none" spc="0" normalizeH="0" baseline="0" noProof="0" dirty="0" err="1">
                          <a:ln>
                            <a:noFill/>
                          </a:ln>
                          <a:solidFill>
                            <a:prstClr val="black">
                              <a:lumMod val="50000"/>
                              <a:lumOff val="50000"/>
                            </a:prstClr>
                          </a:solidFill>
                          <a:effectLst/>
                          <a:uLnTx/>
                          <a:uFillTx/>
                          <a:latin typeface="VIC" panose="00000500000000000000" pitchFamily="2" charset="0"/>
                          <a:ea typeface="+mn-ea"/>
                          <a:cs typeface="+mn-cs"/>
                        </a:rPr>
                        <a:t>fibre</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to the node (FTTN), </a:t>
                      </a:r>
                      <a:r>
                        <a:rPr kumimoji="0" lang="en-US" sz="900" b="0" i="0" u="none" strike="noStrike" kern="1200" cap="none" spc="0" normalizeH="0" baseline="0" noProof="0" dirty="0" err="1">
                          <a:ln>
                            <a:noFill/>
                          </a:ln>
                          <a:solidFill>
                            <a:prstClr val="black">
                              <a:lumMod val="50000"/>
                              <a:lumOff val="50000"/>
                            </a:prstClr>
                          </a:solidFill>
                          <a:effectLst/>
                          <a:uLnTx/>
                          <a:uFillTx/>
                          <a:latin typeface="VIC" panose="00000500000000000000" pitchFamily="2" charset="0"/>
                          <a:ea typeface="+mn-ea"/>
                          <a:cs typeface="+mn-cs"/>
                        </a:rPr>
                        <a:t>fibre</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to the curb (FTTC), fixed wireless and satellite.</a:t>
                      </a:r>
                      <a:endParaRPr kumimoji="0" lang="en-AU"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Mobile </a:t>
                      </a:r>
                      <a:b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b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availability of digital mobile networks capable of supporting high quality voice telephony and data applications such as through 4G and forthcoming 5G networks.</a:t>
                      </a:r>
                      <a:endParaRPr kumimoji="0" lang="en-AU"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8796157"/>
                  </a:ext>
                </a:extLst>
              </a:tr>
            </a:tbl>
          </a:graphicData>
        </a:graphic>
      </p:graphicFrame>
      <p:sp>
        <p:nvSpPr>
          <p:cNvPr id="25" name="Title 22">
            <a:extLst>
              <a:ext uri="{FF2B5EF4-FFF2-40B4-BE49-F238E27FC236}">
                <a16:creationId xmlns:a16="http://schemas.microsoft.com/office/drawing/2014/main" id="{81E63F4D-C611-4F1A-B29D-931391F812FF}"/>
              </a:ext>
            </a:extLst>
          </p:cNvPr>
          <p:cNvSpPr txBox="1">
            <a:spLocks/>
          </p:cNvSpPr>
          <p:nvPr/>
        </p:nvSpPr>
        <p:spPr>
          <a:xfrm>
            <a:off x="475479" y="4543680"/>
            <a:ext cx="5477646" cy="45726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400" kern="1200">
                <a:solidFill>
                  <a:schemeClr val="tx1">
                    <a:lumMod val="50000"/>
                    <a:lumOff val="50000"/>
                  </a:schemeClr>
                </a:solidFill>
                <a:latin typeface="VIC" panose="00000500000000000000" pitchFamily="2" charset="0"/>
                <a:ea typeface="+mj-ea"/>
                <a:cs typeface="+mj-cs"/>
              </a:defRPr>
            </a:lvl1pPr>
          </a:lstStyle>
          <a:p>
            <a:r>
              <a:rPr lang="en-AU" sz="2000" dirty="0">
                <a:sym typeface="Wingdings" panose="05000000000000000000" pitchFamily="2" charset="2"/>
              </a:rPr>
              <a:t> </a:t>
            </a:r>
            <a:r>
              <a:rPr lang="en-AU" sz="2000" dirty="0"/>
              <a:t>Digital Infrastructure Analysis</a:t>
            </a:r>
          </a:p>
        </p:txBody>
      </p:sp>
      <p:sp>
        <p:nvSpPr>
          <p:cNvPr id="26" name="Title 22">
            <a:extLst>
              <a:ext uri="{FF2B5EF4-FFF2-40B4-BE49-F238E27FC236}">
                <a16:creationId xmlns:a16="http://schemas.microsoft.com/office/drawing/2014/main" id="{68FB6A23-3CB3-4A43-A13C-E43F7E1F660E}"/>
              </a:ext>
            </a:extLst>
          </p:cNvPr>
          <p:cNvSpPr txBox="1">
            <a:spLocks/>
          </p:cNvSpPr>
          <p:nvPr/>
        </p:nvSpPr>
        <p:spPr>
          <a:xfrm>
            <a:off x="475480" y="1034005"/>
            <a:ext cx="5477646" cy="50269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400" kern="1200">
                <a:solidFill>
                  <a:schemeClr val="tx1">
                    <a:lumMod val="50000"/>
                    <a:lumOff val="50000"/>
                  </a:schemeClr>
                </a:solidFill>
                <a:latin typeface="VIC" panose="00000500000000000000" pitchFamily="2" charset="0"/>
                <a:ea typeface="+mj-ea"/>
                <a:cs typeface="+mj-cs"/>
              </a:defRPr>
            </a:lvl1pPr>
          </a:lstStyle>
          <a:p>
            <a:r>
              <a:rPr lang="en-AU" dirty="0">
                <a:solidFill>
                  <a:schemeClr val="accent1"/>
                </a:solidFill>
              </a:rPr>
              <a:t>Assessment of Digital Needs</a:t>
            </a:r>
          </a:p>
        </p:txBody>
      </p:sp>
      <p:graphicFrame>
        <p:nvGraphicFramePr>
          <p:cNvPr id="5" name="Table 4">
            <a:extLst>
              <a:ext uri="{FF2B5EF4-FFF2-40B4-BE49-F238E27FC236}">
                <a16:creationId xmlns:a16="http://schemas.microsoft.com/office/drawing/2014/main" id="{F7452740-7FFC-46E5-BE47-4B80BFBCFF65}"/>
              </a:ext>
            </a:extLst>
          </p:cNvPr>
          <p:cNvGraphicFramePr>
            <a:graphicFrameLocks noGrp="1"/>
          </p:cNvGraphicFramePr>
          <p:nvPr>
            <p:extLst>
              <p:ext uri="{D42A27DB-BD31-4B8C-83A1-F6EECF244321}">
                <p14:modId xmlns:p14="http://schemas.microsoft.com/office/powerpoint/2010/main" val="2052879012"/>
              </p:ext>
            </p:extLst>
          </p:nvPr>
        </p:nvGraphicFramePr>
        <p:xfrm>
          <a:off x="475479" y="7048757"/>
          <a:ext cx="3931420" cy="1188720"/>
        </p:xfrm>
        <a:graphic>
          <a:graphicData uri="http://schemas.openxmlformats.org/drawingml/2006/table">
            <a:tbl>
              <a:tblPr firstRow="1" bandRow="1">
                <a:tableStyleId>{5C22544A-7EE6-4342-B048-85BDC9FD1C3A}</a:tableStyleId>
              </a:tblPr>
              <a:tblGrid>
                <a:gridCol w="1965710">
                  <a:extLst>
                    <a:ext uri="{9D8B030D-6E8A-4147-A177-3AD203B41FA5}">
                      <a16:colId xmlns:a16="http://schemas.microsoft.com/office/drawing/2014/main" val="2737869028"/>
                    </a:ext>
                  </a:extLst>
                </a:gridCol>
                <a:gridCol w="1965710">
                  <a:extLst>
                    <a:ext uri="{9D8B030D-6E8A-4147-A177-3AD203B41FA5}">
                      <a16:colId xmlns:a16="http://schemas.microsoft.com/office/drawing/2014/main" val="330595975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Public </a:t>
                      </a:r>
                      <a:r>
                        <a:rPr kumimoji="0" lang="en-US" sz="900" b="1" i="0" u="none" strike="noStrike" kern="1200" cap="none" spc="0" normalizeH="0" baseline="0" noProof="0" dirty="0" err="1">
                          <a:ln>
                            <a:noFill/>
                          </a:ln>
                          <a:solidFill>
                            <a:prstClr val="black">
                              <a:lumMod val="50000"/>
                              <a:lumOff val="50000"/>
                            </a:prstClr>
                          </a:solidFill>
                          <a:effectLst/>
                          <a:uLnTx/>
                          <a:uFillTx/>
                          <a:latin typeface="VIC" panose="00000500000000000000" pitchFamily="2" charset="0"/>
                          <a:ea typeface="+mn-ea"/>
                          <a:cs typeface="+mn-cs"/>
                        </a:rPr>
                        <a:t>WiFi</a:t>
                      </a: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a:t>
                      </a:r>
                      <a:b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b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the availability of public </a:t>
                      </a:r>
                      <a:r>
                        <a:rPr kumimoji="0" lang="en-US" sz="900" b="0" i="0" u="none" strike="noStrike" kern="1200" cap="none" spc="0" normalizeH="0" baseline="0" noProof="0" dirty="0" err="1">
                          <a:ln>
                            <a:noFill/>
                          </a:ln>
                          <a:solidFill>
                            <a:prstClr val="black">
                              <a:lumMod val="50000"/>
                              <a:lumOff val="50000"/>
                            </a:prstClr>
                          </a:solidFill>
                          <a:effectLst/>
                          <a:uLnTx/>
                          <a:uFillTx/>
                          <a:latin typeface="VIC" panose="00000500000000000000" pitchFamily="2" charset="0"/>
                          <a:ea typeface="+mn-ea"/>
                          <a:cs typeface="+mn-cs"/>
                        </a:rPr>
                        <a:t>WiFi</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services such as through public libraries and buildings, information </a:t>
                      </a:r>
                      <a:r>
                        <a:rPr kumimoji="0" lang="en-US" sz="900" b="0" i="0" u="none" strike="noStrike" kern="1200" cap="none" spc="0" normalizeH="0" baseline="0" noProof="0" dirty="0" err="1">
                          <a:ln>
                            <a:noFill/>
                          </a:ln>
                          <a:solidFill>
                            <a:prstClr val="black">
                              <a:lumMod val="50000"/>
                              <a:lumOff val="50000"/>
                            </a:prstClr>
                          </a:solidFill>
                          <a:effectLst/>
                          <a:uLnTx/>
                          <a:uFillTx/>
                          <a:latin typeface="VIC" panose="00000500000000000000" pitchFamily="2" charset="0"/>
                          <a:ea typeface="+mn-ea"/>
                          <a:cs typeface="+mn-cs"/>
                        </a:rPr>
                        <a:t>centres</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and other local government initiatives.  </a:t>
                      </a:r>
                      <a:endParaRPr kumimoji="0" lang="en-AU"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LP-WAN IoT</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a:t>
                      </a:r>
                      <a:b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b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the availability of Low Powered Wide Area Networks (LP-WAN) that can support Internet of Things (IoT) applications like remote sensors and devices that are increasingly relevant to industry applications. </a:t>
                      </a:r>
                      <a:endParaRPr kumimoji="0" lang="en-AU"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8953018"/>
                  </a:ext>
                </a:extLst>
              </a:tr>
            </a:tbl>
          </a:graphicData>
        </a:graphic>
      </p:graphicFrame>
      <p:sp>
        <p:nvSpPr>
          <p:cNvPr id="7" name="Rectangle 6">
            <a:extLst>
              <a:ext uri="{FF2B5EF4-FFF2-40B4-BE49-F238E27FC236}">
                <a16:creationId xmlns:a16="http://schemas.microsoft.com/office/drawing/2014/main" id="{29E25195-ABB4-42BB-B68B-D39E7B29A01A}"/>
              </a:ext>
            </a:extLst>
          </p:cNvPr>
          <p:cNvSpPr/>
          <p:nvPr/>
        </p:nvSpPr>
        <p:spPr>
          <a:xfrm>
            <a:off x="475479" y="1475496"/>
            <a:ext cx="5901893" cy="830997"/>
          </a:xfrm>
          <a:prstGeom prst="rect">
            <a:avLst/>
          </a:prstGeom>
        </p:spPr>
        <p:txBody>
          <a:bodyPr wrap="square">
            <a:spAutoFit/>
          </a:bodyPr>
          <a:lstStyle/>
          <a:p>
            <a:pPr lvl="0"/>
            <a:r>
              <a:rPr lang="en-AU" sz="1200" dirty="0">
                <a:solidFill>
                  <a:prstClr val="black">
                    <a:lumMod val="50000"/>
                    <a:lumOff val="50000"/>
                  </a:prstClr>
                </a:solidFill>
                <a:latin typeface="VIC" panose="00000500000000000000" pitchFamily="2" charset="0"/>
              </a:rPr>
              <a:t>Analysis of digital supply and demand is conducted on a place and sector basis across the region to provide the evidence base necessary for effective digital planning. Places and sectors in the region have been analysed as follows:</a:t>
            </a:r>
          </a:p>
        </p:txBody>
      </p:sp>
    </p:spTree>
    <p:extLst>
      <p:ext uri="{BB962C8B-B14F-4D97-AF65-F5344CB8AC3E}">
        <p14:creationId xmlns:p14="http://schemas.microsoft.com/office/powerpoint/2010/main" val="691747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2">
            <a:extLst>
              <a:ext uri="{FF2B5EF4-FFF2-40B4-BE49-F238E27FC236}">
                <a16:creationId xmlns:a16="http://schemas.microsoft.com/office/drawing/2014/main" id="{8893486A-B8AB-4C1B-9260-8EE7E2B9F08C}"/>
              </a:ext>
            </a:extLst>
          </p:cNvPr>
          <p:cNvSpPr txBox="1">
            <a:spLocks/>
          </p:cNvSpPr>
          <p:nvPr/>
        </p:nvSpPr>
        <p:spPr>
          <a:xfrm>
            <a:off x="1036321" y="1030412"/>
            <a:ext cx="5342442" cy="88205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400" kern="1200">
                <a:solidFill>
                  <a:schemeClr val="tx1">
                    <a:lumMod val="50000"/>
                    <a:lumOff val="50000"/>
                  </a:schemeClr>
                </a:solidFill>
                <a:latin typeface="VIC" panose="00000500000000000000" pitchFamily="2" charset="0"/>
                <a:ea typeface="+mj-ea"/>
                <a:cs typeface="+mj-cs"/>
              </a:defRPr>
            </a:lvl1pPr>
          </a:lstStyle>
          <a:p>
            <a:pPr algn="r"/>
            <a:r>
              <a:rPr lang="en-AU" dirty="0"/>
              <a:t>Central Highlands Regional Partnership – Key Issues</a:t>
            </a:r>
          </a:p>
        </p:txBody>
      </p:sp>
      <p:sp>
        <p:nvSpPr>
          <p:cNvPr id="3" name="Rectangle 2">
            <a:extLst>
              <a:ext uri="{FF2B5EF4-FFF2-40B4-BE49-F238E27FC236}">
                <a16:creationId xmlns:a16="http://schemas.microsoft.com/office/drawing/2014/main" id="{67631BB4-F5F9-4C25-A6A1-42846FE86A1D}"/>
              </a:ext>
            </a:extLst>
          </p:cNvPr>
          <p:cNvSpPr/>
          <p:nvPr/>
        </p:nvSpPr>
        <p:spPr>
          <a:xfrm>
            <a:off x="1702472" y="1738555"/>
            <a:ext cx="4634828" cy="461665"/>
          </a:xfrm>
          <a:prstGeom prst="rect">
            <a:avLst/>
          </a:prstGeom>
        </p:spPr>
        <p:txBody>
          <a:bodyPr wrap="square">
            <a:spAutoFit/>
          </a:bodyPr>
          <a:lstStyle/>
          <a:p>
            <a:pPr lvl="0" algn="r"/>
            <a:r>
              <a:rPr lang="en-AU" sz="1200" dirty="0">
                <a:solidFill>
                  <a:prstClr val="black">
                    <a:lumMod val="50000"/>
                    <a:lumOff val="50000"/>
                  </a:prstClr>
                </a:solidFill>
                <a:latin typeface="VIC" panose="00000500000000000000" pitchFamily="2" charset="0"/>
              </a:rPr>
              <a:t>The Central Highlands Regional Partnership has identified the following key digital issues across the region:</a:t>
            </a:r>
          </a:p>
        </p:txBody>
      </p:sp>
      <p:sp>
        <p:nvSpPr>
          <p:cNvPr id="4" name="Rectangle 3">
            <a:extLst>
              <a:ext uri="{FF2B5EF4-FFF2-40B4-BE49-F238E27FC236}">
                <a16:creationId xmlns:a16="http://schemas.microsoft.com/office/drawing/2014/main" id="{43908C9E-F62C-4A59-8639-0E6184F04552}"/>
              </a:ext>
            </a:extLst>
          </p:cNvPr>
          <p:cNvSpPr/>
          <p:nvPr/>
        </p:nvSpPr>
        <p:spPr>
          <a:xfrm>
            <a:off x="1593877" y="2359680"/>
            <a:ext cx="5136776"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CC453A93-5297-4703-ACB9-C440F65C6F87}"/>
              </a:ext>
            </a:extLst>
          </p:cNvPr>
          <p:cNvSpPr/>
          <p:nvPr/>
        </p:nvSpPr>
        <p:spPr>
          <a:xfrm>
            <a:off x="3498943" y="2158020"/>
            <a:ext cx="576000" cy="57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A2885BAD-5279-4DE7-863C-2F0E403F269B}"/>
              </a:ext>
            </a:extLst>
          </p:cNvPr>
          <p:cNvSpPr/>
          <p:nvPr/>
        </p:nvSpPr>
        <p:spPr>
          <a:xfrm>
            <a:off x="3534943" y="2190307"/>
            <a:ext cx="504000" cy="504000"/>
          </a:xfrm>
          <a:prstGeom prst="ellipse">
            <a:avLst/>
          </a:prstGeom>
          <a:solidFill>
            <a:srgbClr val="FDFAF2"/>
          </a:solidFill>
          <a:ln>
            <a:solidFill>
              <a:srgbClr val="FDF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B4231FEA-D34A-43F1-B188-A033EE0EC900}"/>
              </a:ext>
            </a:extLst>
          </p:cNvPr>
          <p:cNvSpPr txBox="1"/>
          <p:nvPr/>
        </p:nvSpPr>
        <p:spPr>
          <a:xfrm>
            <a:off x="825499" y="2603675"/>
            <a:ext cx="5511799" cy="2492990"/>
          </a:xfrm>
          <a:prstGeom prst="rect">
            <a:avLst/>
          </a:prstGeom>
          <a:noFill/>
        </p:spPr>
        <p:txBody>
          <a:bodyPr wrap="square" rtlCol="0">
            <a:spAutoFit/>
          </a:bodyPr>
          <a:lstStyle/>
          <a:p>
            <a:pPr algn="r">
              <a:spcAft>
                <a:spcPts val="600"/>
              </a:spcAft>
            </a:pPr>
            <a:r>
              <a:rPr lang="en-AU" sz="1200" dirty="0">
                <a:solidFill>
                  <a:schemeClr val="accent1"/>
                </a:solidFill>
                <a:latin typeface="VIC" panose="00000500000000000000" pitchFamily="2" charset="0"/>
              </a:rPr>
              <a:t>Inadequate mobile coverage </a:t>
            </a:r>
          </a:p>
          <a:p>
            <a:pPr algn="r">
              <a:spcAft>
                <a:spcPts val="600"/>
              </a:spcAft>
            </a:pPr>
            <a:r>
              <a:rPr lang="en-AU" sz="900" dirty="0">
                <a:solidFill>
                  <a:schemeClr val="tx1">
                    <a:lumMod val="50000"/>
                    <a:lumOff val="50000"/>
                  </a:schemeClr>
                </a:solidFill>
                <a:latin typeface="VIC" panose="00000500000000000000" pitchFamily="2" charset="0"/>
              </a:rPr>
              <a:t>	</a:t>
            </a:r>
            <a:r>
              <a:rPr lang="en-AU" sz="800" dirty="0">
                <a:solidFill>
                  <a:schemeClr val="tx1">
                    <a:lumMod val="50000"/>
                    <a:lumOff val="50000"/>
                  </a:schemeClr>
                </a:solidFill>
                <a:latin typeface="VIC" panose="00000500000000000000" pitchFamily="2" charset="0"/>
              </a:rPr>
              <a:t>There is a persistent and significant divide in the quality of mobile services available to regional users compared to metropolitan users with important implications for public safety, economic development and general liveability. Regional users have emphasised this issue recently, </a:t>
            </a:r>
            <a:r>
              <a:rPr lang="en-AU" sz="800" b="1" dirty="0">
                <a:solidFill>
                  <a:schemeClr val="tx1">
                    <a:lumMod val="50000"/>
                    <a:lumOff val="50000"/>
                  </a:schemeClr>
                </a:solidFill>
                <a:latin typeface="VIC" panose="00000500000000000000" pitchFamily="2" charset="0"/>
              </a:rPr>
              <a:t>registering 268 blackspots</a:t>
            </a:r>
            <a:r>
              <a:rPr lang="en-AU" sz="800" dirty="0">
                <a:solidFill>
                  <a:schemeClr val="tx1">
                    <a:lumMod val="50000"/>
                    <a:lumOff val="50000"/>
                  </a:schemeClr>
                </a:solidFill>
                <a:latin typeface="VIC" panose="00000500000000000000" pitchFamily="2" charset="0"/>
              </a:rPr>
              <a:t>ˇ experienced across the Central Highlands region as part of the Commonwealth’s black spot funding program. This program will fund 25 new mobile towers across the Central Highlands region jointly between the Commonwealth and Victorian Governments and mobile carriers.</a:t>
            </a:r>
          </a:p>
          <a:p>
            <a:pPr algn="r">
              <a:spcAft>
                <a:spcPts val="600"/>
              </a:spcAft>
            </a:pPr>
            <a:r>
              <a:rPr lang="en-AU" sz="800" dirty="0">
                <a:solidFill>
                  <a:schemeClr val="tx1">
                    <a:lumMod val="50000"/>
                    <a:lumOff val="50000"/>
                  </a:schemeClr>
                </a:solidFill>
                <a:latin typeface="VIC" panose="00000500000000000000" pitchFamily="2" charset="0"/>
              </a:rPr>
              <a:t>The Digital Plan has necessarily relied on public mobile coverage maps provided by the carriers. The analysis reveals the maps to be too high-level and low resolution to enable detailed identification of areas where coverage is unreliable, weak and/or incapable of supporting the data services which users have come to expect to access ‘on-demand’. This means that while an area may appear well-served by these maps, the ‘lived experience’ of regional users is often very different. The analysis summarised on the following pages should be read with this in mind. Better data in the future can provide a more complete picture about mobile coverage issues within towns and in areas not yet analysed by the Digital Plans.</a:t>
            </a:r>
          </a:p>
          <a:p>
            <a:pPr algn="r">
              <a:spcAft>
                <a:spcPts val="600"/>
              </a:spcAft>
            </a:pPr>
            <a:r>
              <a:rPr lang="en-AU" sz="800" dirty="0">
                <a:solidFill>
                  <a:schemeClr val="tx1">
                    <a:lumMod val="50000"/>
                    <a:lumOff val="50000"/>
                  </a:schemeClr>
                </a:solidFill>
                <a:latin typeface="VIC" panose="00000500000000000000" pitchFamily="2" charset="0"/>
              </a:rPr>
              <a:t>The Regional Partnership calls for continued Commonwealth and State funding to address mobile coverage issues and better data from carriers to enable more informed funding decisions. We welcome the Commonwealth commitments to fund two future rounds of the black spot program.</a:t>
            </a:r>
          </a:p>
        </p:txBody>
      </p:sp>
      <p:sp>
        <p:nvSpPr>
          <p:cNvPr id="8" name="Rectangle 7">
            <a:extLst>
              <a:ext uri="{FF2B5EF4-FFF2-40B4-BE49-F238E27FC236}">
                <a16:creationId xmlns:a16="http://schemas.microsoft.com/office/drawing/2014/main" id="{606DCCE6-E3C9-4E74-85C4-25FE8F0EBF8A}"/>
              </a:ext>
            </a:extLst>
          </p:cNvPr>
          <p:cNvSpPr/>
          <p:nvPr/>
        </p:nvSpPr>
        <p:spPr>
          <a:xfrm>
            <a:off x="2052638" y="2395680"/>
            <a:ext cx="4634828" cy="68689"/>
          </a:xfrm>
          <a:prstGeom prst="rect">
            <a:avLst/>
          </a:prstGeom>
          <a:solidFill>
            <a:srgbClr val="FDFAF2"/>
          </a:solidFill>
          <a:ln>
            <a:solidFill>
              <a:srgbClr val="FDF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B5BA1536-BC5C-4D19-A645-E21157F69301}"/>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6943" y="2259685"/>
            <a:ext cx="360000" cy="360000"/>
          </a:xfrm>
          <a:prstGeom prst="rect">
            <a:avLst/>
          </a:prstGeom>
        </p:spPr>
      </p:pic>
      <p:sp>
        <p:nvSpPr>
          <p:cNvPr id="10" name="Rectangle 9">
            <a:extLst>
              <a:ext uri="{FF2B5EF4-FFF2-40B4-BE49-F238E27FC236}">
                <a16:creationId xmlns:a16="http://schemas.microsoft.com/office/drawing/2014/main" id="{4EFA3217-C9C8-4E86-99A4-FAEC23BF8338}"/>
              </a:ext>
            </a:extLst>
          </p:cNvPr>
          <p:cNvSpPr/>
          <p:nvPr/>
        </p:nvSpPr>
        <p:spPr>
          <a:xfrm>
            <a:off x="1036321" y="5313088"/>
            <a:ext cx="5726436"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807A5F3E-FF0D-4148-B5A4-CCFF89A68036}"/>
              </a:ext>
            </a:extLst>
          </p:cNvPr>
          <p:cNvSpPr/>
          <p:nvPr/>
        </p:nvSpPr>
        <p:spPr>
          <a:xfrm>
            <a:off x="2784203" y="5111428"/>
            <a:ext cx="576000" cy="57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B0538623-2DE7-4449-894C-82ACD1399CA9}"/>
              </a:ext>
            </a:extLst>
          </p:cNvPr>
          <p:cNvSpPr/>
          <p:nvPr/>
        </p:nvSpPr>
        <p:spPr>
          <a:xfrm>
            <a:off x="2820203" y="5143715"/>
            <a:ext cx="504000" cy="504000"/>
          </a:xfrm>
          <a:prstGeom prst="ellipse">
            <a:avLst/>
          </a:prstGeom>
          <a:solidFill>
            <a:srgbClr val="FDFAF2"/>
          </a:solidFill>
          <a:ln>
            <a:solidFill>
              <a:srgbClr val="FDF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60C961D8-9A80-4613-94EB-9405A1088EF5}"/>
              </a:ext>
            </a:extLst>
          </p:cNvPr>
          <p:cNvSpPr/>
          <p:nvPr/>
        </p:nvSpPr>
        <p:spPr>
          <a:xfrm>
            <a:off x="1069662" y="5349089"/>
            <a:ext cx="5616000" cy="72348"/>
          </a:xfrm>
          <a:prstGeom prst="rect">
            <a:avLst/>
          </a:prstGeom>
          <a:solidFill>
            <a:srgbClr val="FDFAF2"/>
          </a:solidFill>
          <a:ln>
            <a:solidFill>
              <a:srgbClr val="FDF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4EFFF3AE-646A-4851-8ED7-391F2956C5BC}"/>
              </a:ext>
            </a:extLst>
          </p:cNvPr>
          <p:cNvSpPr/>
          <p:nvPr/>
        </p:nvSpPr>
        <p:spPr>
          <a:xfrm>
            <a:off x="1897379" y="7331732"/>
            <a:ext cx="4901553" cy="141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78B9C97D-8EA4-4B35-8E8A-8B7B31201BE4}"/>
              </a:ext>
            </a:extLst>
          </p:cNvPr>
          <p:cNvSpPr/>
          <p:nvPr/>
        </p:nvSpPr>
        <p:spPr>
          <a:xfrm>
            <a:off x="2081270" y="7130072"/>
            <a:ext cx="576000" cy="57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4D76B2FB-841C-400D-A40E-CA696E4F84BB}"/>
              </a:ext>
            </a:extLst>
          </p:cNvPr>
          <p:cNvSpPr/>
          <p:nvPr/>
        </p:nvSpPr>
        <p:spPr>
          <a:xfrm>
            <a:off x="2117270" y="7162359"/>
            <a:ext cx="504000" cy="504000"/>
          </a:xfrm>
          <a:prstGeom prst="ellipse">
            <a:avLst/>
          </a:prstGeom>
          <a:solidFill>
            <a:srgbClr val="FDFAF2"/>
          </a:solidFill>
          <a:ln>
            <a:solidFill>
              <a:srgbClr val="FDF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9AADE958-0B9E-4A82-84C5-C45230C7ACFC}"/>
              </a:ext>
            </a:extLst>
          </p:cNvPr>
          <p:cNvSpPr/>
          <p:nvPr/>
        </p:nvSpPr>
        <p:spPr>
          <a:xfrm>
            <a:off x="2010728" y="7369959"/>
            <a:ext cx="4680000" cy="72000"/>
          </a:xfrm>
          <a:prstGeom prst="rect">
            <a:avLst/>
          </a:prstGeom>
          <a:solidFill>
            <a:srgbClr val="FDFAF2"/>
          </a:solidFill>
          <a:ln>
            <a:solidFill>
              <a:srgbClr val="FDF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2290A495-B862-4E4C-BA22-6A8AE17D450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89270" y="7216549"/>
            <a:ext cx="360000" cy="360000"/>
          </a:xfrm>
          <a:prstGeom prst="rect">
            <a:avLst/>
          </a:prstGeom>
        </p:spPr>
      </p:pic>
      <p:sp>
        <p:nvSpPr>
          <p:cNvPr id="24" name="Content Placeholder 4">
            <a:extLst>
              <a:ext uri="{FF2B5EF4-FFF2-40B4-BE49-F238E27FC236}">
                <a16:creationId xmlns:a16="http://schemas.microsoft.com/office/drawing/2014/main" id="{BF8579EF-4019-4A46-BA9A-32251FC77897}"/>
              </a:ext>
            </a:extLst>
          </p:cNvPr>
          <p:cNvSpPr txBox="1">
            <a:spLocks/>
          </p:cNvSpPr>
          <p:nvPr/>
        </p:nvSpPr>
        <p:spPr>
          <a:xfrm>
            <a:off x="467891" y="8807771"/>
            <a:ext cx="5869407" cy="21028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r">
              <a:buNone/>
            </a:pPr>
            <a:r>
              <a:rPr lang="en-AU" sz="600" dirty="0"/>
              <a:t>ˇbased on the Commonwealth </a:t>
            </a:r>
            <a:r>
              <a:rPr lang="en-AU" sz="600" i="1" dirty="0"/>
              <a:t>National Mobile Black Spot Database</a:t>
            </a:r>
            <a:r>
              <a:rPr lang="en-AU" sz="600" dirty="0"/>
              <a:t>, last updated October 2018</a:t>
            </a:r>
          </a:p>
        </p:txBody>
      </p:sp>
      <p:sp>
        <p:nvSpPr>
          <p:cNvPr id="23" name="TextBox 22">
            <a:extLst>
              <a:ext uri="{FF2B5EF4-FFF2-40B4-BE49-F238E27FC236}">
                <a16:creationId xmlns:a16="http://schemas.microsoft.com/office/drawing/2014/main" id="{E47C83CC-0D9C-4BAA-A86B-11F1DC92B060}"/>
              </a:ext>
            </a:extLst>
          </p:cNvPr>
          <p:cNvSpPr txBox="1"/>
          <p:nvPr/>
        </p:nvSpPr>
        <p:spPr>
          <a:xfrm>
            <a:off x="1593877" y="5669537"/>
            <a:ext cx="4784885" cy="1415772"/>
          </a:xfrm>
          <a:prstGeom prst="rect">
            <a:avLst/>
          </a:prstGeom>
          <a:noFill/>
        </p:spPr>
        <p:txBody>
          <a:bodyPr wrap="square" rtlCol="0">
            <a:spAutoFit/>
          </a:bodyPr>
          <a:lstStyle/>
          <a:p>
            <a:pPr algn="r">
              <a:spcAft>
                <a:spcPts val="600"/>
              </a:spcAft>
            </a:pPr>
            <a:r>
              <a:rPr lang="en-AU" sz="1200" dirty="0">
                <a:solidFill>
                  <a:schemeClr val="accent1"/>
                </a:solidFill>
                <a:latin typeface="VIC" panose="00000500000000000000" pitchFamily="2" charset="0"/>
              </a:rPr>
              <a:t>Lack of NBN business-grade services </a:t>
            </a:r>
          </a:p>
          <a:p>
            <a:pPr algn="r">
              <a:spcAft>
                <a:spcPts val="600"/>
              </a:spcAft>
            </a:pPr>
            <a:r>
              <a:rPr lang="en-AU" sz="800" dirty="0">
                <a:solidFill>
                  <a:schemeClr val="tx1">
                    <a:lumMod val="50000"/>
                    <a:lumOff val="50000"/>
                  </a:schemeClr>
                </a:solidFill>
                <a:latin typeface="VIC" panose="00000500000000000000" pitchFamily="2" charset="0"/>
              </a:rPr>
              <a:t>The availability of adequate, affordable business-grade services for regional businesses across all NBN technology types remains a concern. This is despite the introduction of NBN’s Enterprise Ethernet business service, which due to technical limitations will not be accessible to many businesses who have not received the higher capacity technologies in the rollout.   </a:t>
            </a:r>
          </a:p>
          <a:p>
            <a:pPr algn="r">
              <a:spcAft>
                <a:spcPts val="600"/>
              </a:spcAft>
            </a:pPr>
            <a:r>
              <a:rPr lang="en-AU" sz="800" dirty="0">
                <a:solidFill>
                  <a:schemeClr val="tx1">
                    <a:lumMod val="50000"/>
                    <a:lumOff val="50000"/>
                  </a:schemeClr>
                </a:solidFill>
                <a:latin typeface="VIC" panose="00000500000000000000" pitchFamily="2" charset="0"/>
              </a:rPr>
              <a:t>The Regional Partnership calls on the Commonwealth, NBN Co and the Victorian Government to prioritise actions that can address underserved regional business precincts with high-capacity business-grade broadband services, including our priority project of digital hubs to offer high-capacity connectivity to businesses and other users in our region.  </a:t>
            </a:r>
          </a:p>
        </p:txBody>
      </p:sp>
      <p:pic>
        <p:nvPicPr>
          <p:cNvPr id="14" name="Picture 13">
            <a:extLst>
              <a:ext uri="{FF2B5EF4-FFF2-40B4-BE49-F238E27FC236}">
                <a16:creationId xmlns:a16="http://schemas.microsoft.com/office/drawing/2014/main" id="{13F59A77-035F-4975-9E48-9936BE192E6B}"/>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92203" y="5223962"/>
            <a:ext cx="360000" cy="360000"/>
          </a:xfrm>
          <a:prstGeom prst="rect">
            <a:avLst/>
          </a:prstGeom>
        </p:spPr>
      </p:pic>
      <p:sp>
        <p:nvSpPr>
          <p:cNvPr id="15" name="TextBox 14">
            <a:extLst>
              <a:ext uri="{FF2B5EF4-FFF2-40B4-BE49-F238E27FC236}">
                <a16:creationId xmlns:a16="http://schemas.microsoft.com/office/drawing/2014/main" id="{E2672C63-FCCF-40F6-A7EA-E147BD782679}"/>
              </a:ext>
            </a:extLst>
          </p:cNvPr>
          <p:cNvSpPr txBox="1"/>
          <p:nvPr/>
        </p:nvSpPr>
        <p:spPr>
          <a:xfrm>
            <a:off x="2117270" y="7576532"/>
            <a:ext cx="4220576" cy="1215717"/>
          </a:xfrm>
          <a:prstGeom prst="rect">
            <a:avLst/>
          </a:prstGeom>
          <a:noFill/>
        </p:spPr>
        <p:txBody>
          <a:bodyPr wrap="square" rtlCol="0">
            <a:spAutoFit/>
          </a:bodyPr>
          <a:lstStyle/>
          <a:p>
            <a:pPr algn="r">
              <a:spcAft>
                <a:spcPts val="600"/>
              </a:spcAft>
            </a:pPr>
            <a:r>
              <a:rPr lang="en-AU" sz="1200" dirty="0">
                <a:solidFill>
                  <a:schemeClr val="accent1"/>
                </a:solidFill>
                <a:latin typeface="VIC" panose="00000500000000000000" pitchFamily="2" charset="0"/>
              </a:rPr>
              <a:t>Low up-take of Internet of Things applications </a:t>
            </a:r>
          </a:p>
          <a:p>
            <a:pPr algn="r">
              <a:spcAft>
                <a:spcPts val="600"/>
              </a:spcAft>
            </a:pPr>
            <a:r>
              <a:rPr lang="en-AU" sz="800" dirty="0">
                <a:solidFill>
                  <a:schemeClr val="tx1">
                    <a:lumMod val="50000"/>
                    <a:lumOff val="50000"/>
                  </a:schemeClr>
                </a:solidFill>
                <a:latin typeface="VIC" panose="00000500000000000000" pitchFamily="2" charset="0"/>
              </a:rPr>
              <a:t>The coverage of low bandwidth Internet-of-Things (IoT) networks for agriculture, logistics, delivery of “smart city” public services and other sectors is reasonable at the moment, but availability and knowledge of IoT applications and their value-proposition is limited. It is important for regional businesses to engage with these next-generation sensor-based business practices. Early adoption across the region can underpin productivity growth and competitiveness of our industries. If the current demand trend continues we risk being left behind. </a:t>
            </a:r>
          </a:p>
        </p:txBody>
      </p:sp>
    </p:spTree>
    <p:extLst>
      <p:ext uri="{BB962C8B-B14F-4D97-AF65-F5344CB8AC3E}">
        <p14:creationId xmlns:p14="http://schemas.microsoft.com/office/powerpoint/2010/main" val="1782882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6">
            <a:extLst>
              <a:ext uri="{FF2B5EF4-FFF2-40B4-BE49-F238E27FC236}">
                <a16:creationId xmlns:a16="http://schemas.microsoft.com/office/drawing/2014/main" id="{4969EE7E-7EBF-4465-85D9-166FF0448681}"/>
              </a:ext>
            </a:extLst>
          </p:cNvPr>
          <p:cNvSpPr txBox="1">
            <a:spLocks/>
          </p:cNvSpPr>
          <p:nvPr/>
        </p:nvSpPr>
        <p:spPr>
          <a:xfrm>
            <a:off x="472380" y="660400"/>
            <a:ext cx="2956620" cy="88900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400" kern="1200">
                <a:solidFill>
                  <a:schemeClr val="tx1">
                    <a:lumMod val="50000"/>
                    <a:lumOff val="50000"/>
                  </a:schemeClr>
                </a:solidFill>
                <a:latin typeface="VIC" panose="00000500000000000000" pitchFamily="2"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dirty="0">
                <a:ln>
                  <a:noFill/>
                </a:ln>
                <a:solidFill>
                  <a:schemeClr val="accent1"/>
                </a:solidFill>
                <a:effectLst/>
                <a:uLnTx/>
                <a:uFillTx/>
                <a:latin typeface="VIC" panose="00000500000000000000" pitchFamily="2" charset="0"/>
                <a:ea typeface="+mj-ea"/>
                <a:cs typeface="+mj-cs"/>
              </a:rPr>
              <a:t>Findings of the Digital Plan</a:t>
            </a:r>
          </a:p>
        </p:txBody>
      </p:sp>
      <p:pic>
        <p:nvPicPr>
          <p:cNvPr id="9" name="Picture 8">
            <a:extLst>
              <a:ext uri="{FF2B5EF4-FFF2-40B4-BE49-F238E27FC236}">
                <a16:creationId xmlns:a16="http://schemas.microsoft.com/office/drawing/2014/main" id="{4AFC1E66-8EF9-449F-8590-FE5CEFF0215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6033" y="559274"/>
            <a:ext cx="814251" cy="814251"/>
          </a:xfrm>
          <a:prstGeom prst="rect">
            <a:avLst/>
          </a:prstGeom>
        </p:spPr>
      </p:pic>
      <p:sp>
        <p:nvSpPr>
          <p:cNvPr id="10" name="Rectangle 9">
            <a:extLst>
              <a:ext uri="{FF2B5EF4-FFF2-40B4-BE49-F238E27FC236}">
                <a16:creationId xmlns:a16="http://schemas.microsoft.com/office/drawing/2014/main" id="{411E9356-0A71-46DD-B9F0-3E105C56ED15}"/>
              </a:ext>
            </a:extLst>
          </p:cNvPr>
          <p:cNvSpPr/>
          <p:nvPr/>
        </p:nvSpPr>
        <p:spPr>
          <a:xfrm>
            <a:off x="487420" y="1373525"/>
            <a:ext cx="3189230" cy="461665"/>
          </a:xfrm>
          <a:prstGeom prst="rect">
            <a:avLst/>
          </a:prstGeom>
        </p:spPr>
        <p:txBody>
          <a:bodyPr wrap="square">
            <a:spAutoFit/>
          </a:bodyPr>
          <a:lstStyle/>
          <a:p>
            <a:r>
              <a:rPr lang="en-AU" sz="1200" dirty="0">
                <a:solidFill>
                  <a:schemeClr val="accent1"/>
                </a:solidFill>
                <a:latin typeface="VIC" panose="00000500000000000000" pitchFamily="2" charset="0"/>
                <a:sym typeface="Wingdings" panose="05000000000000000000" pitchFamily="2" charset="2"/>
              </a:rPr>
              <a:t> </a:t>
            </a:r>
            <a:r>
              <a:rPr lang="en-AU" sz="1200" dirty="0">
                <a:solidFill>
                  <a:schemeClr val="accent1"/>
                </a:solidFill>
                <a:latin typeface="VIC" panose="00000500000000000000" pitchFamily="2" charset="0"/>
              </a:rPr>
              <a:t>Significant places (cities and towns) with a shortage of digital infrastructure</a:t>
            </a:r>
          </a:p>
        </p:txBody>
      </p:sp>
      <p:sp>
        <p:nvSpPr>
          <p:cNvPr id="11" name="Text Placeholder 18">
            <a:extLst>
              <a:ext uri="{FF2B5EF4-FFF2-40B4-BE49-F238E27FC236}">
                <a16:creationId xmlns:a16="http://schemas.microsoft.com/office/drawing/2014/main" id="{7E63DE3A-960F-4BBB-832D-3C2C406268E4}"/>
              </a:ext>
            </a:extLst>
          </p:cNvPr>
          <p:cNvSpPr txBox="1">
            <a:spLocks/>
          </p:cNvSpPr>
          <p:nvPr/>
        </p:nvSpPr>
        <p:spPr>
          <a:xfrm>
            <a:off x="487418" y="4260257"/>
            <a:ext cx="5018032" cy="26993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nSpc>
                <a:spcPct val="100000"/>
              </a:lnSpc>
              <a:spcBef>
                <a:spcPts val="600"/>
              </a:spcBef>
            </a:pPr>
            <a:r>
              <a:rPr lang="en-AU" sz="900" b="1" dirty="0"/>
              <a:t>Number of places with unmet digital needs (refer to Digital Plan for full list of towns): </a:t>
            </a:r>
          </a:p>
        </p:txBody>
      </p:sp>
      <p:sp>
        <p:nvSpPr>
          <p:cNvPr id="12" name="Text Placeholder 18">
            <a:extLst>
              <a:ext uri="{FF2B5EF4-FFF2-40B4-BE49-F238E27FC236}">
                <a16:creationId xmlns:a16="http://schemas.microsoft.com/office/drawing/2014/main" id="{D50684E6-F9D5-447E-A1CD-6B1F3B14873C}"/>
              </a:ext>
            </a:extLst>
          </p:cNvPr>
          <p:cNvSpPr txBox="1">
            <a:spLocks/>
          </p:cNvSpPr>
          <p:nvPr/>
        </p:nvSpPr>
        <p:spPr>
          <a:xfrm>
            <a:off x="472380" y="1852266"/>
            <a:ext cx="2851845" cy="1195584"/>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900" dirty="0">
                <a:ea typeface="Calibri" panose="020F0502020204030204" pitchFamily="34" charset="0"/>
              </a:rPr>
              <a:t>There are ten cities and towns above 1,000 people in the Central Highlands region. All of these locations have been analysed in this Digital Plan. Another five localities with less than 1,000 people were also included in the analysis to provide a broader perspective of different town sizes†. </a:t>
            </a:r>
          </a:p>
          <a:p>
            <a:endParaRPr lang="en-AU" sz="900" dirty="0">
              <a:solidFill>
                <a:srgbClr val="FF0000"/>
              </a:solidFill>
            </a:endParaRPr>
          </a:p>
        </p:txBody>
      </p:sp>
      <p:sp>
        <p:nvSpPr>
          <p:cNvPr id="13" name="Rectangle 12">
            <a:extLst>
              <a:ext uri="{FF2B5EF4-FFF2-40B4-BE49-F238E27FC236}">
                <a16:creationId xmlns:a16="http://schemas.microsoft.com/office/drawing/2014/main" id="{2219532F-FAA7-4911-AC5F-F11263E0CA29}"/>
              </a:ext>
            </a:extLst>
          </p:cNvPr>
          <p:cNvSpPr/>
          <p:nvPr/>
        </p:nvSpPr>
        <p:spPr>
          <a:xfrm>
            <a:off x="472380" y="2812428"/>
            <a:ext cx="4402082" cy="1195584"/>
          </a:xfrm>
          <a:prstGeom prst="rect">
            <a:avLst/>
          </a:prstGeom>
        </p:spPr>
        <p:txBody>
          <a:bodyPr wrap="square">
            <a:spAutoFit/>
          </a:bodyPr>
          <a:lstStyle/>
          <a:p>
            <a:pPr lvl="0" defTabSz="685800">
              <a:lnSpc>
                <a:spcPct val="90000"/>
              </a:lnSpc>
              <a:spcBef>
                <a:spcPts val="750"/>
              </a:spcBef>
            </a:pPr>
            <a:r>
              <a:rPr lang="en-AU" sz="900" dirty="0">
                <a:solidFill>
                  <a:prstClr val="black">
                    <a:lumMod val="50000"/>
                    <a:lumOff val="50000"/>
                  </a:prstClr>
                </a:solidFill>
                <a:latin typeface="VIC" panose="00000500000000000000" pitchFamily="2" charset="0"/>
                <a:ea typeface="Calibri" panose="020F0502020204030204" pitchFamily="34" charset="0"/>
              </a:rPr>
              <a:t>The analysis has not looked comprehensively at smaller population centres with less than </a:t>
            </a:r>
            <a:r>
              <a:rPr lang="en-AU" sz="900" dirty="0">
                <a:solidFill>
                  <a:schemeClr val="tx1">
                    <a:lumMod val="50000"/>
                    <a:lumOff val="50000"/>
                  </a:schemeClr>
                </a:solidFill>
                <a:latin typeface="VIC" panose="00000500000000000000" pitchFamily="2" charset="0"/>
                <a:ea typeface="Calibri" panose="020F0502020204030204" pitchFamily="34" charset="0"/>
              </a:rPr>
              <a:t>300</a:t>
            </a:r>
            <a:r>
              <a:rPr lang="en-AU" sz="900" dirty="0">
                <a:solidFill>
                  <a:prstClr val="black">
                    <a:lumMod val="50000"/>
                    <a:lumOff val="50000"/>
                  </a:prstClr>
                </a:solidFill>
                <a:latin typeface="VIC" panose="00000500000000000000" pitchFamily="2" charset="0"/>
                <a:ea typeface="Calibri" panose="020F0502020204030204" pitchFamily="34" charset="0"/>
              </a:rPr>
              <a:t> people</a:t>
            </a:r>
            <a:r>
              <a:rPr lang="en-AU" sz="900" dirty="0">
                <a:solidFill>
                  <a:srgbClr val="FF0000"/>
                </a:solidFill>
                <a:latin typeface="VIC" panose="00000500000000000000" pitchFamily="2" charset="0"/>
                <a:ea typeface="Calibri" panose="020F0502020204030204" pitchFamily="34" charset="0"/>
              </a:rPr>
              <a:t> </a:t>
            </a:r>
            <a:r>
              <a:rPr lang="en-AU" sz="900" dirty="0">
                <a:solidFill>
                  <a:prstClr val="black">
                    <a:lumMod val="50000"/>
                    <a:lumOff val="50000"/>
                  </a:prstClr>
                </a:solidFill>
                <a:latin typeface="VIC" panose="00000500000000000000" pitchFamily="2" charset="0"/>
                <a:ea typeface="Calibri" panose="020F0502020204030204" pitchFamily="34" charset="0"/>
              </a:rPr>
              <a:t>and looks exclusively at the town centre in each location, noting that this in effect misses people living nearby in sparsely populated areas where services tend to be worse.</a:t>
            </a:r>
          </a:p>
          <a:p>
            <a:pPr lvl="0" defTabSz="685800">
              <a:lnSpc>
                <a:spcPct val="90000"/>
              </a:lnSpc>
              <a:spcBef>
                <a:spcPts val="750"/>
              </a:spcBef>
            </a:pPr>
            <a:r>
              <a:rPr lang="en-AU" sz="900" dirty="0">
                <a:solidFill>
                  <a:prstClr val="black">
                    <a:lumMod val="50000"/>
                    <a:lumOff val="50000"/>
                  </a:prstClr>
                </a:solidFill>
                <a:latin typeface="VIC" panose="00000500000000000000" pitchFamily="2" charset="0"/>
              </a:rPr>
              <a:t>While our analysis of public coverage maps indicates there is generally good 4G mobile coverage within population centres, we know from regional consultations that the ‘lived experience’ for many users can be quite different with continuing demand for better mobile infrastructure.</a:t>
            </a:r>
            <a:r>
              <a:rPr lang="en-AU" sz="900" dirty="0">
                <a:solidFill>
                  <a:prstClr val="black">
                    <a:lumMod val="50000"/>
                    <a:lumOff val="50000"/>
                  </a:prstClr>
                </a:solidFill>
                <a:latin typeface="VIC" panose="00000500000000000000" pitchFamily="2" charset="0"/>
                <a:ea typeface="Calibri" panose="020F0502020204030204" pitchFamily="34" charset="0"/>
              </a:rPr>
              <a:t> </a:t>
            </a:r>
          </a:p>
        </p:txBody>
      </p:sp>
      <p:sp>
        <p:nvSpPr>
          <p:cNvPr id="14" name="Content Placeholder 4">
            <a:extLst>
              <a:ext uri="{FF2B5EF4-FFF2-40B4-BE49-F238E27FC236}">
                <a16:creationId xmlns:a16="http://schemas.microsoft.com/office/drawing/2014/main" id="{EB4C36C5-92F2-4FBE-919E-B09907A72B78}"/>
              </a:ext>
            </a:extLst>
          </p:cNvPr>
          <p:cNvSpPr txBox="1">
            <a:spLocks/>
          </p:cNvSpPr>
          <p:nvPr/>
        </p:nvSpPr>
        <p:spPr>
          <a:xfrm>
            <a:off x="484158" y="4035604"/>
            <a:ext cx="1448700" cy="22329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AU" sz="600" dirty="0"/>
              <a:t>† based on 2016 ABS census data.</a:t>
            </a:r>
          </a:p>
        </p:txBody>
      </p:sp>
      <p:sp>
        <p:nvSpPr>
          <p:cNvPr id="15" name="Text Placeholder 18">
            <a:extLst>
              <a:ext uri="{FF2B5EF4-FFF2-40B4-BE49-F238E27FC236}">
                <a16:creationId xmlns:a16="http://schemas.microsoft.com/office/drawing/2014/main" id="{39127F57-AA54-461F-88AE-C1CB824B7E35}"/>
              </a:ext>
            </a:extLst>
          </p:cNvPr>
          <p:cNvSpPr txBox="1">
            <a:spLocks/>
          </p:cNvSpPr>
          <p:nvPr/>
        </p:nvSpPr>
        <p:spPr>
          <a:xfrm>
            <a:off x="487417" y="6056573"/>
            <a:ext cx="5951481" cy="307353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nSpc>
                <a:spcPct val="100000"/>
              </a:lnSpc>
              <a:spcBef>
                <a:spcPts val="600"/>
              </a:spcBef>
            </a:pPr>
            <a:r>
              <a:rPr lang="en-AU" sz="900" dirty="0"/>
              <a:t>Of the 15 significant places analysed in the Central Highlands region, it was revealed that: </a:t>
            </a:r>
          </a:p>
          <a:p>
            <a:pPr marL="171450" indent="-171450">
              <a:lnSpc>
                <a:spcPct val="100000"/>
              </a:lnSpc>
              <a:spcBef>
                <a:spcPts val="600"/>
              </a:spcBef>
              <a:buFont typeface="Arial" panose="020B0604020202020204" pitchFamily="34" charset="0"/>
              <a:buChar char="•"/>
            </a:pPr>
            <a:r>
              <a:rPr lang="en-AU" sz="900" dirty="0">
                <a:solidFill>
                  <a:schemeClr val="accent1"/>
                </a:solidFill>
              </a:rPr>
              <a:t>Fixed access broadband </a:t>
            </a:r>
            <a:r>
              <a:rPr lang="en-AU" sz="900" dirty="0"/>
              <a:t>had an intermediate supply shortfall for 11 cities/towns/localities*, indicating the widespread need for business broadband needs to be further considered and addressed. One town, Teesdale, was found to have a major supply shortfall for fixed access services.</a:t>
            </a:r>
          </a:p>
          <a:p>
            <a:pPr marL="171450" indent="-171450">
              <a:lnSpc>
                <a:spcPct val="100000"/>
              </a:lnSpc>
              <a:spcBef>
                <a:spcPts val="600"/>
              </a:spcBef>
              <a:buFont typeface="Arial" panose="020B0604020202020204" pitchFamily="34" charset="0"/>
              <a:buChar char="•"/>
            </a:pPr>
            <a:r>
              <a:rPr lang="en-AU" sz="900" dirty="0">
                <a:solidFill>
                  <a:schemeClr val="accent1"/>
                </a:solidFill>
              </a:rPr>
              <a:t>Mobile coverage </a:t>
            </a:r>
            <a:r>
              <a:rPr lang="en-AU" sz="900" dirty="0"/>
              <a:t>was assessed as adequate within the main population centres based on multiple carriers indicating they have 4G coverage in the area according to their coverage maps. However, there is concern whether these maps reflect the real-world experience of users, and what is not assessed here is how services deteriorate when moving beyond town centres. The impending rollout of 5G technology has the potential to uplift mobile services for early recipients, but smaller regional population centres are at risk of being left further behind. </a:t>
            </a:r>
          </a:p>
          <a:p>
            <a:pPr marL="171450" indent="-171450">
              <a:lnSpc>
                <a:spcPct val="100000"/>
              </a:lnSpc>
              <a:spcBef>
                <a:spcPts val="600"/>
              </a:spcBef>
              <a:buFont typeface="Arial" panose="020B0604020202020204" pitchFamily="34" charset="0"/>
              <a:buChar char="•"/>
            </a:pPr>
            <a:r>
              <a:rPr lang="en-AU" sz="900" dirty="0">
                <a:solidFill>
                  <a:schemeClr val="accent1"/>
                </a:solidFill>
              </a:rPr>
              <a:t>Public </a:t>
            </a:r>
            <a:r>
              <a:rPr lang="en-AU" sz="900" dirty="0" err="1">
                <a:solidFill>
                  <a:schemeClr val="accent1"/>
                </a:solidFill>
              </a:rPr>
              <a:t>WiFi</a:t>
            </a:r>
            <a:r>
              <a:rPr lang="en-AU" sz="900" dirty="0">
                <a:solidFill>
                  <a:schemeClr val="accent1"/>
                </a:solidFill>
              </a:rPr>
              <a:t> </a:t>
            </a:r>
            <a:r>
              <a:rPr lang="en-AU" sz="900" dirty="0"/>
              <a:t>access was a major supply shortfall for seven places based on these places having below average incomes and therefore higher demand for public </a:t>
            </a:r>
            <a:r>
              <a:rPr lang="en-AU" sz="900" dirty="0" err="1"/>
              <a:t>WiFi</a:t>
            </a:r>
            <a:r>
              <a:rPr lang="en-AU" sz="900" dirty="0"/>
              <a:t> networks. </a:t>
            </a:r>
          </a:p>
          <a:p>
            <a:pPr marL="171450" indent="-171450">
              <a:lnSpc>
                <a:spcPct val="100000"/>
              </a:lnSpc>
              <a:spcBef>
                <a:spcPts val="600"/>
              </a:spcBef>
              <a:buFont typeface="Arial" panose="020B0604020202020204" pitchFamily="34" charset="0"/>
              <a:buChar char="•"/>
            </a:pPr>
            <a:r>
              <a:rPr lang="en-AU" sz="900" dirty="0">
                <a:solidFill>
                  <a:schemeClr val="accent1"/>
                </a:solidFill>
              </a:rPr>
              <a:t>LP-WAN IoT </a:t>
            </a:r>
            <a:r>
              <a:rPr lang="en-AU" sz="900" dirty="0"/>
              <a:t>was found to be reasonably good for the level of business, local government and household demand at present which is constrained by lack of IoT knowledge and applications across the region. Two locations, Ballarat and Ararat, were found to have an intermediate supply shortfall for this service. Over the next 3-5 years demand is expected to grow strongly and closer attention will need to be paid to how these networks develop.</a:t>
            </a:r>
          </a:p>
        </p:txBody>
      </p:sp>
      <p:sp>
        <p:nvSpPr>
          <p:cNvPr id="16" name="Content Placeholder 4">
            <a:extLst>
              <a:ext uri="{FF2B5EF4-FFF2-40B4-BE49-F238E27FC236}">
                <a16:creationId xmlns:a16="http://schemas.microsoft.com/office/drawing/2014/main" id="{5B524848-AE12-42E4-90EA-D2A60F37CEAE}"/>
              </a:ext>
            </a:extLst>
          </p:cNvPr>
          <p:cNvSpPr txBox="1">
            <a:spLocks/>
          </p:cNvSpPr>
          <p:nvPr/>
        </p:nvSpPr>
        <p:spPr>
          <a:xfrm>
            <a:off x="487420" y="8788905"/>
            <a:ext cx="5661920" cy="24061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AU" sz="600" dirty="0"/>
              <a:t>* Ararat, Bannockburn, Daylesford-Hepburn Springs, Creswick, Ballan, Clunes, Beaufort, Hopetoun Park, Lethbridge, Cardigan Village, Lake </a:t>
            </a:r>
            <a:r>
              <a:rPr lang="en-AU" sz="600" dirty="0" err="1"/>
              <a:t>Bolac</a:t>
            </a:r>
            <a:r>
              <a:rPr lang="en-AU" sz="600" dirty="0"/>
              <a:t>.</a:t>
            </a:r>
          </a:p>
          <a:p>
            <a:pPr marL="0" indent="0">
              <a:buNone/>
            </a:pPr>
            <a:endParaRPr lang="en-AU" sz="600" dirty="0">
              <a:highlight>
                <a:srgbClr val="FFFF00"/>
              </a:highlight>
            </a:endParaRPr>
          </a:p>
        </p:txBody>
      </p:sp>
      <p:graphicFrame>
        <p:nvGraphicFramePr>
          <p:cNvPr id="17" name="Chart 16">
            <a:extLst>
              <a:ext uri="{FF2B5EF4-FFF2-40B4-BE49-F238E27FC236}">
                <a16:creationId xmlns:a16="http://schemas.microsoft.com/office/drawing/2014/main" id="{A6E4E00D-6DF1-40D6-B733-0D43745B3372}"/>
              </a:ext>
            </a:extLst>
          </p:cNvPr>
          <p:cNvGraphicFramePr>
            <a:graphicFrameLocks/>
          </p:cNvGraphicFramePr>
          <p:nvPr>
            <p:extLst>
              <p:ext uri="{D42A27DB-BD31-4B8C-83A1-F6EECF244321}">
                <p14:modId xmlns:p14="http://schemas.microsoft.com/office/powerpoint/2010/main" val="1478499403"/>
              </p:ext>
            </p:extLst>
          </p:nvPr>
        </p:nvGraphicFramePr>
        <p:xfrm>
          <a:off x="1621754" y="4323584"/>
          <a:ext cx="3273238" cy="17329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109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65921234-344D-4048-A51F-0CA037C3DEA9}"/>
              </a:ext>
            </a:extLst>
          </p:cNvPr>
          <p:cNvPicPr>
            <a:picLocks noChangeAspect="1"/>
          </p:cNvPicPr>
          <p:nvPr/>
        </p:nvPicPr>
        <p:blipFill>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2324327" y="2053008"/>
            <a:ext cx="3102288" cy="2370650"/>
          </a:xfrm>
          <a:prstGeom prst="rect">
            <a:avLst/>
          </a:prstGeom>
        </p:spPr>
      </p:pic>
      <p:pic>
        <p:nvPicPr>
          <p:cNvPr id="27" name="Picture 26">
            <a:extLst>
              <a:ext uri="{FF2B5EF4-FFF2-40B4-BE49-F238E27FC236}">
                <a16:creationId xmlns:a16="http://schemas.microsoft.com/office/drawing/2014/main" id="{F3E1401E-107B-469E-B182-E8D46C42E3C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79324" y="949914"/>
            <a:ext cx="814251" cy="814251"/>
          </a:xfrm>
          <a:prstGeom prst="rect">
            <a:avLst/>
          </a:prstGeom>
        </p:spPr>
      </p:pic>
      <p:sp>
        <p:nvSpPr>
          <p:cNvPr id="36" name="TextBox 35">
            <a:extLst>
              <a:ext uri="{FF2B5EF4-FFF2-40B4-BE49-F238E27FC236}">
                <a16:creationId xmlns:a16="http://schemas.microsoft.com/office/drawing/2014/main" id="{E7CD5F44-C5A0-4EF1-8CD5-68D2F947D6EF}"/>
              </a:ext>
            </a:extLst>
          </p:cNvPr>
          <p:cNvSpPr txBox="1"/>
          <p:nvPr/>
        </p:nvSpPr>
        <p:spPr>
          <a:xfrm>
            <a:off x="2614149" y="672915"/>
            <a:ext cx="3700885" cy="276999"/>
          </a:xfrm>
          <a:prstGeom prst="rect">
            <a:avLst/>
          </a:prstGeom>
          <a:noFill/>
        </p:spPr>
        <p:txBody>
          <a:bodyPr wrap="square" rtlCol="0">
            <a:spAutoFit/>
          </a:bodyPr>
          <a:lstStyle/>
          <a:p>
            <a:pPr lvl="0" algn="r">
              <a:spcAft>
                <a:spcPts val="600"/>
              </a:spcAft>
            </a:pPr>
            <a:r>
              <a:rPr lang="en-AU" sz="1200" dirty="0">
                <a:solidFill>
                  <a:schemeClr val="accent1"/>
                </a:solidFill>
                <a:latin typeface="VIC" panose="00000500000000000000" pitchFamily="2" charset="0"/>
                <a:sym typeface="Wingdings" panose="05000000000000000000" pitchFamily="2" charset="2"/>
              </a:rPr>
              <a:t> Analysis of Primary Production in the region</a:t>
            </a:r>
            <a:endParaRPr lang="en-AU" sz="900" dirty="0">
              <a:solidFill>
                <a:schemeClr val="accent1"/>
              </a:solidFill>
              <a:latin typeface="VIC" panose="00000500000000000000" pitchFamily="2" charset="0"/>
            </a:endParaRPr>
          </a:p>
        </p:txBody>
      </p:sp>
      <p:sp>
        <p:nvSpPr>
          <p:cNvPr id="40" name="Rectangle 39">
            <a:extLst>
              <a:ext uri="{FF2B5EF4-FFF2-40B4-BE49-F238E27FC236}">
                <a16:creationId xmlns:a16="http://schemas.microsoft.com/office/drawing/2014/main" id="{0D687AE6-3B6D-4828-9EFC-EDB844AFE7CE}"/>
              </a:ext>
            </a:extLst>
          </p:cNvPr>
          <p:cNvSpPr/>
          <p:nvPr/>
        </p:nvSpPr>
        <p:spPr>
          <a:xfrm>
            <a:off x="3493575" y="949914"/>
            <a:ext cx="2830164" cy="1138773"/>
          </a:xfrm>
          <a:prstGeom prst="rect">
            <a:avLst/>
          </a:prstGeom>
        </p:spPr>
        <p:txBody>
          <a:bodyPr wrap="square">
            <a:spAutoFit/>
          </a:bodyPr>
          <a:lstStyle/>
          <a:p>
            <a:pPr lvl="0" algn="r">
              <a:spcAft>
                <a:spcPts val="600"/>
              </a:spcAft>
            </a:pPr>
            <a:r>
              <a:rPr lang="en-AU" sz="900" dirty="0">
                <a:solidFill>
                  <a:prstClr val="black">
                    <a:lumMod val="50000"/>
                    <a:lumOff val="50000"/>
                  </a:prstClr>
                </a:solidFill>
                <a:latin typeface="VIC" panose="00000500000000000000" pitchFamily="2" charset="0"/>
              </a:rPr>
              <a:t>Primary production in the region revolves around sheep and beef grazing, cropping/mixed farming, potatoes, intensive livestock, intensive horticulture and forestry .</a:t>
            </a:r>
          </a:p>
          <a:p>
            <a:pPr algn="r">
              <a:spcAft>
                <a:spcPts val="600"/>
              </a:spcAft>
            </a:pPr>
            <a:r>
              <a:rPr lang="en-AU" sz="900" dirty="0">
                <a:solidFill>
                  <a:schemeClr val="tx1">
                    <a:lumMod val="50000"/>
                    <a:lumOff val="50000"/>
                  </a:schemeClr>
                </a:solidFill>
                <a:latin typeface="VIC" panose="00000500000000000000" pitchFamily="2" charset="0"/>
              </a:rPr>
              <a:t>The six locations analysed cover all major types of primary production seen throughout the Central Highlands region. </a:t>
            </a:r>
          </a:p>
        </p:txBody>
      </p:sp>
      <p:sp>
        <p:nvSpPr>
          <p:cNvPr id="50" name="Rectangle 49">
            <a:extLst>
              <a:ext uri="{FF2B5EF4-FFF2-40B4-BE49-F238E27FC236}">
                <a16:creationId xmlns:a16="http://schemas.microsoft.com/office/drawing/2014/main" id="{8948F946-DA99-4A8E-870F-12D015D5D670}"/>
              </a:ext>
            </a:extLst>
          </p:cNvPr>
          <p:cNvSpPr/>
          <p:nvPr/>
        </p:nvSpPr>
        <p:spPr>
          <a:xfrm>
            <a:off x="3994483" y="6339562"/>
            <a:ext cx="2320549" cy="2600712"/>
          </a:xfrm>
          <a:prstGeom prst="rect">
            <a:avLst/>
          </a:prstGeom>
        </p:spPr>
        <p:txBody>
          <a:bodyPr wrap="square">
            <a:spAutoFit/>
          </a:bodyPr>
          <a:lstStyle/>
          <a:p>
            <a:pPr lvl="0" algn="r">
              <a:spcBef>
                <a:spcPts val="600"/>
              </a:spcBef>
            </a:pPr>
            <a:r>
              <a:rPr lang="en-AU" sz="900" dirty="0">
                <a:solidFill>
                  <a:prstClr val="black">
                    <a:lumMod val="50000"/>
                    <a:lumOff val="50000"/>
                  </a:prstClr>
                </a:solidFill>
                <a:latin typeface="VIC" panose="00000500000000000000" pitchFamily="2" charset="0"/>
              </a:rPr>
              <a:t>Looking forward 3-5 years there is likely to be little market driven improvement in mobile coverage, and 5G technology is unlikely to replace 4G in these locations. Rising demand in the face of a largely static supply will mean the unmet demand situation will worsen. </a:t>
            </a:r>
          </a:p>
          <a:p>
            <a:pPr lvl="0" algn="r">
              <a:spcBef>
                <a:spcPts val="600"/>
              </a:spcBef>
            </a:pPr>
            <a:r>
              <a:rPr lang="en-AU" sz="900" dirty="0">
                <a:solidFill>
                  <a:prstClr val="black">
                    <a:lumMod val="50000"/>
                    <a:lumOff val="50000"/>
                  </a:prstClr>
                </a:solidFill>
                <a:latin typeface="VIC" panose="00000500000000000000" pitchFamily="2" charset="0"/>
              </a:rPr>
              <a:t>Local governments and regional businesses will need to consider leveraging government assets for cost-effective bespoke solutions, and the Commonwealth and state governments should develop more flexible mobile blackspot programs tailored to the region and its needs.</a:t>
            </a:r>
          </a:p>
          <a:p>
            <a:pPr lvl="0">
              <a:spcBef>
                <a:spcPts val="600"/>
              </a:spcBef>
            </a:pPr>
            <a:endParaRPr lang="en-AU" sz="900" dirty="0">
              <a:solidFill>
                <a:prstClr val="black">
                  <a:lumMod val="50000"/>
                  <a:lumOff val="50000"/>
                </a:prstClr>
              </a:solidFill>
              <a:latin typeface="VIC" panose="00000500000000000000" pitchFamily="2" charset="0"/>
            </a:endParaRPr>
          </a:p>
        </p:txBody>
      </p:sp>
      <p:sp>
        <p:nvSpPr>
          <p:cNvPr id="51" name="Rectangle 50">
            <a:extLst>
              <a:ext uri="{FF2B5EF4-FFF2-40B4-BE49-F238E27FC236}">
                <a16:creationId xmlns:a16="http://schemas.microsoft.com/office/drawing/2014/main" id="{E64C7426-6E9F-4055-9183-F8F540E586CA}"/>
              </a:ext>
            </a:extLst>
          </p:cNvPr>
          <p:cNvSpPr/>
          <p:nvPr/>
        </p:nvSpPr>
        <p:spPr>
          <a:xfrm>
            <a:off x="961100" y="4569847"/>
            <a:ext cx="5353933" cy="1769715"/>
          </a:xfrm>
          <a:prstGeom prst="rect">
            <a:avLst/>
          </a:prstGeom>
        </p:spPr>
        <p:txBody>
          <a:bodyPr wrap="square">
            <a:spAutoFit/>
          </a:bodyPr>
          <a:lstStyle/>
          <a:p>
            <a:pPr lvl="0" algn="r">
              <a:spcBef>
                <a:spcPts val="600"/>
              </a:spcBef>
            </a:pPr>
            <a:r>
              <a:rPr lang="en-AU" sz="900" dirty="0">
                <a:solidFill>
                  <a:schemeClr val="accent1"/>
                </a:solidFill>
                <a:latin typeface="VIC" panose="00000500000000000000" pitchFamily="2" charset="0"/>
              </a:rPr>
              <a:t>Fixed access broadband services </a:t>
            </a:r>
            <a:r>
              <a:rPr lang="en-AU" sz="900" dirty="0">
                <a:solidFill>
                  <a:prstClr val="black">
                    <a:lumMod val="50000"/>
                    <a:lumOff val="50000"/>
                  </a:prstClr>
                </a:solidFill>
                <a:latin typeface="VIC" panose="00000500000000000000" pitchFamily="2" charset="0"/>
              </a:rPr>
              <a:t>for businesses involved in primary production needs to be addressed. In its current state, the digital infrastructure is unable to meet the region’s needs, with all locations found to have a major or intermediate supply shortfall in fixed access broadband services for business users. </a:t>
            </a:r>
          </a:p>
          <a:p>
            <a:pPr lvl="0" algn="r">
              <a:spcBef>
                <a:spcPts val="600"/>
              </a:spcBef>
            </a:pPr>
            <a:r>
              <a:rPr lang="en-AU" sz="900" dirty="0">
                <a:solidFill>
                  <a:prstClr val="black">
                    <a:lumMod val="50000"/>
                    <a:lumOff val="50000"/>
                  </a:prstClr>
                </a:solidFill>
                <a:latin typeface="VIC" panose="00000500000000000000" pitchFamily="2" charset="0"/>
              </a:rPr>
              <a:t>According to publicly available coverage maps, </a:t>
            </a:r>
            <a:r>
              <a:rPr lang="en-AU" sz="900" dirty="0">
                <a:solidFill>
                  <a:schemeClr val="accent1"/>
                </a:solidFill>
                <a:latin typeface="VIC" panose="00000500000000000000" pitchFamily="2" charset="0"/>
              </a:rPr>
              <a:t>mobile coverage </a:t>
            </a:r>
            <a:r>
              <a:rPr lang="en-AU" sz="900" dirty="0">
                <a:solidFill>
                  <a:prstClr val="black">
                    <a:lumMod val="50000"/>
                    <a:lumOff val="50000"/>
                  </a:prstClr>
                </a:solidFill>
                <a:latin typeface="VIC" panose="00000500000000000000" pitchFamily="2" charset="0"/>
              </a:rPr>
              <a:t>appears to be mixed – one location revealed a major supply shortfall and two had an intermediate supply shortfall*. Despite three sites reporting adequate coverage, it has been highlighted through consultation that the ‘lived experience’ for residents and businesses is often poorer than what coverage maps suggest, owing to the detail and resolution limitations of the maps.</a:t>
            </a:r>
          </a:p>
          <a:p>
            <a:pPr algn="r">
              <a:spcBef>
                <a:spcPts val="600"/>
              </a:spcBef>
            </a:pPr>
            <a:r>
              <a:rPr lang="en-AU" sz="900" dirty="0">
                <a:solidFill>
                  <a:prstClr val="black">
                    <a:lumMod val="50000"/>
                    <a:lumOff val="50000"/>
                  </a:prstClr>
                </a:solidFill>
                <a:latin typeface="VIC" panose="00000500000000000000" pitchFamily="2" charset="0"/>
              </a:rPr>
              <a:t>	All locations were found to have a major or intermediate supply shortfall for </a:t>
            </a:r>
            <a:r>
              <a:rPr lang="en-AU" sz="900" dirty="0">
                <a:solidFill>
                  <a:schemeClr val="accent1"/>
                </a:solidFill>
                <a:latin typeface="VIC" panose="00000500000000000000" pitchFamily="2" charset="0"/>
              </a:rPr>
              <a:t>LP-WAN IoT </a:t>
            </a:r>
            <a:r>
              <a:rPr lang="en-AU" sz="900" dirty="0">
                <a:solidFill>
                  <a:prstClr val="black">
                    <a:lumMod val="50000"/>
                    <a:lumOff val="50000"/>
                  </a:prstClr>
                </a:solidFill>
                <a:latin typeface="VIC" panose="00000500000000000000" pitchFamily="2" charset="0"/>
              </a:rPr>
              <a:t>supported services.</a:t>
            </a:r>
          </a:p>
        </p:txBody>
      </p:sp>
      <p:grpSp>
        <p:nvGrpSpPr>
          <p:cNvPr id="52" name="Group 51">
            <a:extLst>
              <a:ext uri="{FF2B5EF4-FFF2-40B4-BE49-F238E27FC236}">
                <a16:creationId xmlns:a16="http://schemas.microsoft.com/office/drawing/2014/main" id="{348BC8A4-E64B-4C26-A120-01534C8E2EC8}"/>
              </a:ext>
            </a:extLst>
          </p:cNvPr>
          <p:cNvGrpSpPr/>
          <p:nvPr/>
        </p:nvGrpSpPr>
        <p:grpSpPr>
          <a:xfrm>
            <a:off x="1739973" y="6396663"/>
            <a:ext cx="2135498" cy="2282500"/>
            <a:chOff x="1073110" y="3558993"/>
            <a:chExt cx="2135498" cy="2533594"/>
          </a:xfrm>
        </p:grpSpPr>
        <p:grpSp>
          <p:nvGrpSpPr>
            <p:cNvPr id="53" name="Group 52">
              <a:extLst>
                <a:ext uri="{FF2B5EF4-FFF2-40B4-BE49-F238E27FC236}">
                  <a16:creationId xmlns:a16="http://schemas.microsoft.com/office/drawing/2014/main" id="{72D5B3B5-F2EB-4691-A7A8-51AA1B30E252}"/>
                </a:ext>
              </a:extLst>
            </p:cNvPr>
            <p:cNvGrpSpPr/>
            <p:nvPr/>
          </p:nvGrpSpPr>
          <p:grpSpPr>
            <a:xfrm>
              <a:off x="1073110" y="3558993"/>
              <a:ext cx="2135498" cy="2533594"/>
              <a:chOff x="3243337" y="7698799"/>
              <a:chExt cx="3275366" cy="2533594"/>
            </a:xfrm>
          </p:grpSpPr>
          <p:sp>
            <p:nvSpPr>
              <p:cNvPr id="55" name="Text Placeholder 3">
                <a:extLst>
                  <a:ext uri="{FF2B5EF4-FFF2-40B4-BE49-F238E27FC236}">
                    <a16:creationId xmlns:a16="http://schemas.microsoft.com/office/drawing/2014/main" id="{D52BDBE1-AA19-4FBD-97D2-389005E02297}"/>
                  </a:ext>
                </a:extLst>
              </p:cNvPr>
              <p:cNvSpPr txBox="1">
                <a:spLocks/>
              </p:cNvSpPr>
              <p:nvPr/>
            </p:nvSpPr>
            <p:spPr>
              <a:xfrm>
                <a:off x="3848327" y="7761608"/>
                <a:ext cx="2658868" cy="247078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900" dirty="0">
                    <a:solidFill>
                      <a:schemeClr val="accent1"/>
                    </a:solidFill>
                  </a:rPr>
                  <a:t>Mobile coverage </a:t>
                </a:r>
                <a:r>
                  <a:rPr lang="en-AU" sz="900" dirty="0"/>
                  <a:t>nearer population centres is better than services available in more remote primary production locations, however obtaining a clear picture of where specific gaps exist or where there is weak and inadequate coverage is difficult with existing public data. Better quality coverage data is becoming increasingly important to identify priority locations in need of better mobile infrastructure. </a:t>
                </a:r>
              </a:p>
            </p:txBody>
          </p:sp>
          <p:sp>
            <p:nvSpPr>
              <p:cNvPr id="56" name="Rectangle 55">
                <a:extLst>
                  <a:ext uri="{FF2B5EF4-FFF2-40B4-BE49-F238E27FC236}">
                    <a16:creationId xmlns:a16="http://schemas.microsoft.com/office/drawing/2014/main" id="{403D3DF0-264B-48D9-A847-28F4C2323DB1}"/>
                  </a:ext>
                </a:extLst>
              </p:cNvPr>
              <p:cNvSpPr/>
              <p:nvPr/>
            </p:nvSpPr>
            <p:spPr>
              <a:xfrm>
                <a:off x="3243337" y="7698799"/>
                <a:ext cx="3275366" cy="253359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54" name="Picture 53">
              <a:extLst>
                <a:ext uri="{FF2B5EF4-FFF2-40B4-BE49-F238E27FC236}">
                  <a16:creationId xmlns:a16="http://schemas.microsoft.com/office/drawing/2014/main" id="{1F3F5036-5AF5-4FDE-84A5-398667AF8E67}"/>
                </a:ext>
              </a:extLst>
            </p:cNvPr>
            <p:cNvPicPr>
              <a:picLocks noChangeAspect="1"/>
            </p:cNvPicPr>
            <p:nvPr/>
          </p:nvPicPr>
          <p:blipFill>
            <a:blip r:embed="rId4">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3112" y="3621802"/>
              <a:ext cx="457264" cy="457264"/>
            </a:xfrm>
            <a:prstGeom prst="rect">
              <a:avLst/>
            </a:prstGeom>
          </p:spPr>
        </p:pic>
      </p:grpSp>
      <p:sp>
        <p:nvSpPr>
          <p:cNvPr id="3" name="Rectangle 2">
            <a:extLst>
              <a:ext uri="{FF2B5EF4-FFF2-40B4-BE49-F238E27FC236}">
                <a16:creationId xmlns:a16="http://schemas.microsoft.com/office/drawing/2014/main" id="{A3D329F1-22BB-43B5-8EEA-A9A2E7D181BA}"/>
              </a:ext>
            </a:extLst>
          </p:cNvPr>
          <p:cNvSpPr/>
          <p:nvPr/>
        </p:nvSpPr>
        <p:spPr>
          <a:xfrm>
            <a:off x="731080" y="1122440"/>
            <a:ext cx="1862269" cy="1523494"/>
          </a:xfrm>
          <a:prstGeom prst="rect">
            <a:avLst/>
          </a:prstGeom>
        </p:spPr>
        <p:txBody>
          <a:bodyPr wrap="square">
            <a:spAutoFit/>
          </a:bodyPr>
          <a:lstStyle/>
          <a:p>
            <a:pPr lvl="0">
              <a:spcAft>
                <a:spcPts val="600"/>
              </a:spcAft>
            </a:pPr>
            <a:r>
              <a:rPr lang="en-AU" sz="900" b="1" dirty="0">
                <a:solidFill>
                  <a:schemeClr val="tx1">
                    <a:lumMod val="50000"/>
                    <a:lumOff val="50000"/>
                  </a:schemeClr>
                </a:solidFill>
                <a:latin typeface="VIC" panose="00000500000000000000" pitchFamily="2" charset="0"/>
              </a:rPr>
              <a:t>Legend</a:t>
            </a:r>
          </a:p>
          <a:p>
            <a:pPr lvl="0">
              <a:spcAft>
                <a:spcPts val="600"/>
              </a:spcAft>
            </a:pPr>
            <a:r>
              <a:rPr lang="en-AU" sz="900" dirty="0">
                <a:solidFill>
                  <a:schemeClr val="tx1">
                    <a:lumMod val="50000"/>
                    <a:lumOff val="50000"/>
                  </a:schemeClr>
                </a:solidFill>
                <a:latin typeface="VIC" panose="00000500000000000000" pitchFamily="2" charset="0"/>
              </a:rPr>
              <a:t>Sheep and beef grazing</a:t>
            </a:r>
          </a:p>
          <a:p>
            <a:pPr lvl="0">
              <a:spcAft>
                <a:spcPts val="600"/>
              </a:spcAft>
            </a:pPr>
            <a:r>
              <a:rPr lang="en-AU" sz="900" dirty="0">
                <a:solidFill>
                  <a:schemeClr val="tx1">
                    <a:lumMod val="50000"/>
                    <a:lumOff val="50000"/>
                  </a:schemeClr>
                </a:solidFill>
                <a:latin typeface="VIC" panose="00000500000000000000" pitchFamily="2" charset="0"/>
              </a:rPr>
              <a:t>Cropping/mixed farming</a:t>
            </a:r>
          </a:p>
          <a:p>
            <a:pPr lvl="0">
              <a:spcAft>
                <a:spcPts val="600"/>
              </a:spcAft>
            </a:pPr>
            <a:r>
              <a:rPr lang="en-AU" sz="900" dirty="0">
                <a:solidFill>
                  <a:schemeClr val="tx1">
                    <a:lumMod val="50000"/>
                    <a:lumOff val="50000"/>
                  </a:schemeClr>
                </a:solidFill>
                <a:latin typeface="VIC" panose="00000500000000000000" pitchFamily="2" charset="0"/>
              </a:rPr>
              <a:t>Potatoes</a:t>
            </a:r>
          </a:p>
          <a:p>
            <a:pPr lvl="0">
              <a:spcAft>
                <a:spcPts val="600"/>
              </a:spcAft>
            </a:pPr>
            <a:r>
              <a:rPr lang="en-AU" sz="900" dirty="0">
                <a:solidFill>
                  <a:schemeClr val="tx1">
                    <a:lumMod val="50000"/>
                    <a:lumOff val="50000"/>
                  </a:schemeClr>
                </a:solidFill>
                <a:latin typeface="VIC" panose="00000500000000000000" pitchFamily="2" charset="0"/>
              </a:rPr>
              <a:t>Intensive livestock</a:t>
            </a:r>
          </a:p>
          <a:p>
            <a:pPr lvl="0">
              <a:spcAft>
                <a:spcPts val="600"/>
              </a:spcAft>
            </a:pPr>
            <a:r>
              <a:rPr lang="en-AU" sz="900" dirty="0">
                <a:solidFill>
                  <a:schemeClr val="tx1">
                    <a:lumMod val="50000"/>
                    <a:lumOff val="50000"/>
                  </a:schemeClr>
                </a:solidFill>
                <a:latin typeface="VIC" panose="00000500000000000000" pitchFamily="2" charset="0"/>
              </a:rPr>
              <a:t>Intensive horticulture</a:t>
            </a:r>
          </a:p>
          <a:p>
            <a:pPr lvl="0">
              <a:spcAft>
                <a:spcPts val="600"/>
              </a:spcAft>
            </a:pPr>
            <a:r>
              <a:rPr lang="en-AU" sz="900" dirty="0">
                <a:solidFill>
                  <a:schemeClr val="tx1">
                    <a:lumMod val="50000"/>
                    <a:lumOff val="50000"/>
                  </a:schemeClr>
                </a:solidFill>
                <a:latin typeface="VIC" panose="00000500000000000000" pitchFamily="2" charset="0"/>
              </a:rPr>
              <a:t>Forestry </a:t>
            </a:r>
          </a:p>
        </p:txBody>
      </p:sp>
      <p:pic>
        <p:nvPicPr>
          <p:cNvPr id="49" name="Picture 48">
            <a:extLst>
              <a:ext uri="{FF2B5EF4-FFF2-40B4-BE49-F238E27FC236}">
                <a16:creationId xmlns:a16="http://schemas.microsoft.com/office/drawing/2014/main" id="{306614DE-770C-4C21-B427-5E0BD933FEDB}"/>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4045" y="1332412"/>
            <a:ext cx="228632" cy="228632"/>
          </a:xfrm>
          <a:prstGeom prst="rect">
            <a:avLst/>
          </a:prstGeom>
        </p:spPr>
      </p:pic>
      <p:pic>
        <p:nvPicPr>
          <p:cNvPr id="5" name="Picture 4">
            <a:extLst>
              <a:ext uri="{FF2B5EF4-FFF2-40B4-BE49-F238E27FC236}">
                <a16:creationId xmlns:a16="http://schemas.microsoft.com/office/drawing/2014/main" id="{2F429A36-2942-44DF-B2D6-9EF76DDCDE55}"/>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4045" y="1546730"/>
            <a:ext cx="228632" cy="228632"/>
          </a:xfrm>
          <a:prstGeom prst="rect">
            <a:avLst/>
          </a:prstGeom>
        </p:spPr>
      </p:pic>
      <p:sp>
        <p:nvSpPr>
          <p:cNvPr id="31" name="Rectangle 30">
            <a:extLst>
              <a:ext uri="{FF2B5EF4-FFF2-40B4-BE49-F238E27FC236}">
                <a16:creationId xmlns:a16="http://schemas.microsoft.com/office/drawing/2014/main" id="{8160959B-07D8-453D-AFDE-196C45D30FFB}"/>
              </a:ext>
            </a:extLst>
          </p:cNvPr>
          <p:cNvSpPr/>
          <p:nvPr/>
        </p:nvSpPr>
        <p:spPr>
          <a:xfrm>
            <a:off x="386812" y="1065918"/>
            <a:ext cx="2145063" cy="158001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8" name="Content Placeholder 4">
            <a:extLst>
              <a:ext uri="{FF2B5EF4-FFF2-40B4-BE49-F238E27FC236}">
                <a16:creationId xmlns:a16="http://schemas.microsoft.com/office/drawing/2014/main" id="{2BF9B395-4B54-4BEB-ADB0-5D8F2B1DB966}"/>
              </a:ext>
            </a:extLst>
          </p:cNvPr>
          <p:cNvSpPr txBox="1">
            <a:spLocks/>
          </p:cNvSpPr>
          <p:nvPr/>
        </p:nvSpPr>
        <p:spPr>
          <a:xfrm>
            <a:off x="1466850" y="8782540"/>
            <a:ext cx="4801457" cy="24061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r">
              <a:buNone/>
            </a:pPr>
            <a:r>
              <a:rPr lang="en-AU" sz="600" dirty="0"/>
              <a:t>* Major shortfall: between Ballarat and Daylesford (forestry). Intermediate shortfall: between Ballarat and Lake </a:t>
            </a:r>
            <a:r>
              <a:rPr lang="en-AU" sz="600" dirty="0" err="1"/>
              <a:t>Bolac</a:t>
            </a:r>
            <a:r>
              <a:rPr lang="en-AU" sz="600" dirty="0"/>
              <a:t> (sheep and beef grazing), between Ararat and Lake </a:t>
            </a:r>
            <a:r>
              <a:rPr lang="en-AU" sz="600" dirty="0" err="1"/>
              <a:t>Bolac</a:t>
            </a:r>
            <a:r>
              <a:rPr lang="en-AU" sz="600" dirty="0"/>
              <a:t> (cropping/mixed farming) </a:t>
            </a:r>
          </a:p>
          <a:p>
            <a:pPr marL="0" indent="0">
              <a:buNone/>
            </a:pPr>
            <a:endParaRPr lang="en-AU" sz="600" dirty="0"/>
          </a:p>
        </p:txBody>
      </p:sp>
      <p:pic>
        <p:nvPicPr>
          <p:cNvPr id="8" name="Picture 7">
            <a:extLst>
              <a:ext uri="{FF2B5EF4-FFF2-40B4-BE49-F238E27FC236}">
                <a16:creationId xmlns:a16="http://schemas.microsoft.com/office/drawing/2014/main" id="{C62C026F-E7B3-40EA-8F63-35AC27B4C2C2}"/>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4045" y="2404001"/>
            <a:ext cx="228632" cy="228632"/>
          </a:xfrm>
          <a:prstGeom prst="rect">
            <a:avLst/>
          </a:prstGeom>
        </p:spPr>
      </p:pic>
      <p:pic>
        <p:nvPicPr>
          <p:cNvPr id="10" name="Picture 9">
            <a:extLst>
              <a:ext uri="{FF2B5EF4-FFF2-40B4-BE49-F238E27FC236}">
                <a16:creationId xmlns:a16="http://schemas.microsoft.com/office/drawing/2014/main" id="{F9E6F77A-89A9-4B54-B79C-5CE9E5EB8E3E}"/>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4045" y="2189684"/>
            <a:ext cx="228632" cy="228632"/>
          </a:xfrm>
          <a:prstGeom prst="rect">
            <a:avLst/>
          </a:prstGeom>
        </p:spPr>
      </p:pic>
      <p:pic>
        <p:nvPicPr>
          <p:cNvPr id="14" name="Picture 13">
            <a:extLst>
              <a:ext uri="{FF2B5EF4-FFF2-40B4-BE49-F238E27FC236}">
                <a16:creationId xmlns:a16="http://schemas.microsoft.com/office/drawing/2014/main" id="{E364551E-6C19-40D3-BD20-544EC3CBC053}"/>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4045" y="1975366"/>
            <a:ext cx="228632" cy="228632"/>
          </a:xfrm>
          <a:prstGeom prst="rect">
            <a:avLst/>
          </a:prstGeom>
        </p:spPr>
      </p:pic>
      <p:pic>
        <p:nvPicPr>
          <p:cNvPr id="16" name="Picture 15">
            <a:extLst>
              <a:ext uri="{FF2B5EF4-FFF2-40B4-BE49-F238E27FC236}">
                <a16:creationId xmlns:a16="http://schemas.microsoft.com/office/drawing/2014/main" id="{53C69868-6177-4382-926F-3875457ACF3F}"/>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4045" y="1761048"/>
            <a:ext cx="228632" cy="228632"/>
          </a:xfrm>
          <a:prstGeom prst="rect">
            <a:avLst/>
          </a:prstGeom>
        </p:spPr>
      </p:pic>
      <p:cxnSp>
        <p:nvCxnSpPr>
          <p:cNvPr id="22" name="Straight Connector 21">
            <a:extLst>
              <a:ext uri="{FF2B5EF4-FFF2-40B4-BE49-F238E27FC236}">
                <a16:creationId xmlns:a16="http://schemas.microsoft.com/office/drawing/2014/main" id="{46B082B8-4F28-45AD-B09E-5531CBF7931E}"/>
              </a:ext>
            </a:extLst>
          </p:cNvPr>
          <p:cNvCxnSpPr>
            <a:cxnSpLocks/>
            <a:stCxn id="24" idx="1"/>
          </p:cNvCxnSpPr>
          <p:nvPr/>
        </p:nvCxnSpPr>
        <p:spPr>
          <a:xfrm flipH="1">
            <a:off x="2134420" y="3545390"/>
            <a:ext cx="1124596" cy="37129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A8C21C6-22F4-4713-A1AC-0E5C9CB5A499}"/>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59016" y="3431074"/>
            <a:ext cx="228632" cy="228632"/>
          </a:xfrm>
          <a:prstGeom prst="rect">
            <a:avLst/>
          </a:prstGeom>
        </p:spPr>
      </p:pic>
      <p:sp>
        <p:nvSpPr>
          <p:cNvPr id="9" name="Rectangle 8">
            <a:extLst>
              <a:ext uri="{FF2B5EF4-FFF2-40B4-BE49-F238E27FC236}">
                <a16:creationId xmlns:a16="http://schemas.microsoft.com/office/drawing/2014/main" id="{81AE6E5A-D704-42C0-AEFE-33B1F6585D8C}"/>
              </a:ext>
            </a:extLst>
          </p:cNvPr>
          <p:cNvSpPr/>
          <p:nvPr/>
        </p:nvSpPr>
        <p:spPr>
          <a:xfrm>
            <a:off x="961100" y="3732014"/>
            <a:ext cx="1236139" cy="369332"/>
          </a:xfrm>
          <a:prstGeom prst="rect">
            <a:avLst/>
          </a:prstGeom>
        </p:spPr>
        <p:txBody>
          <a:bodyPr wrap="square">
            <a:spAutoFit/>
          </a:bodyPr>
          <a:lstStyle/>
          <a:p>
            <a:pPr algn="r"/>
            <a:r>
              <a:rPr lang="en-AU" sz="900" dirty="0">
                <a:solidFill>
                  <a:prstClr val="black">
                    <a:lumMod val="50000"/>
                    <a:lumOff val="50000"/>
                  </a:prstClr>
                </a:solidFill>
                <a:latin typeface="VIC" panose="00000500000000000000" pitchFamily="2" charset="0"/>
              </a:rPr>
              <a:t>Between Ballarat and Lake </a:t>
            </a:r>
            <a:r>
              <a:rPr lang="en-AU" sz="900" dirty="0" err="1">
                <a:solidFill>
                  <a:prstClr val="black">
                    <a:lumMod val="50000"/>
                    <a:lumOff val="50000"/>
                  </a:prstClr>
                </a:solidFill>
                <a:latin typeface="VIC" panose="00000500000000000000" pitchFamily="2" charset="0"/>
              </a:rPr>
              <a:t>Bolac</a:t>
            </a:r>
            <a:endParaRPr lang="en-AU" dirty="0"/>
          </a:p>
        </p:txBody>
      </p:sp>
      <p:pic>
        <p:nvPicPr>
          <p:cNvPr id="30" name="Picture 29">
            <a:extLst>
              <a:ext uri="{FF2B5EF4-FFF2-40B4-BE49-F238E27FC236}">
                <a16:creationId xmlns:a16="http://schemas.microsoft.com/office/drawing/2014/main" id="{97092B63-318E-4C4A-8BA5-0697BFF2391A}"/>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86449" y="3173892"/>
            <a:ext cx="228632" cy="228632"/>
          </a:xfrm>
          <a:prstGeom prst="rect">
            <a:avLst/>
          </a:prstGeom>
        </p:spPr>
      </p:pic>
      <p:cxnSp>
        <p:nvCxnSpPr>
          <p:cNvPr id="32" name="Straight Connector 31">
            <a:extLst>
              <a:ext uri="{FF2B5EF4-FFF2-40B4-BE49-F238E27FC236}">
                <a16:creationId xmlns:a16="http://schemas.microsoft.com/office/drawing/2014/main" id="{04925240-BCF4-4FFB-9FC1-1C3223DDBCF1}"/>
              </a:ext>
            </a:extLst>
          </p:cNvPr>
          <p:cNvCxnSpPr>
            <a:cxnSpLocks/>
            <a:stCxn id="30" idx="1"/>
          </p:cNvCxnSpPr>
          <p:nvPr/>
        </p:nvCxnSpPr>
        <p:spPr>
          <a:xfrm flipH="1">
            <a:off x="2245987" y="3288208"/>
            <a:ext cx="840462" cy="104684"/>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A7BBE02-F0D9-431F-BFD5-F828ADC19340}"/>
              </a:ext>
            </a:extLst>
          </p:cNvPr>
          <p:cNvSpPr/>
          <p:nvPr/>
        </p:nvSpPr>
        <p:spPr>
          <a:xfrm>
            <a:off x="1072557" y="3208226"/>
            <a:ext cx="1236139" cy="369332"/>
          </a:xfrm>
          <a:prstGeom prst="rect">
            <a:avLst/>
          </a:prstGeom>
        </p:spPr>
        <p:txBody>
          <a:bodyPr wrap="square">
            <a:spAutoFit/>
          </a:bodyPr>
          <a:lstStyle/>
          <a:p>
            <a:pPr algn="r"/>
            <a:r>
              <a:rPr lang="en-AU" sz="900">
                <a:solidFill>
                  <a:prstClr val="black">
                    <a:lumMod val="50000"/>
                    <a:lumOff val="50000"/>
                  </a:prstClr>
                </a:solidFill>
                <a:latin typeface="VIC" panose="00000500000000000000" pitchFamily="2" charset="0"/>
              </a:rPr>
              <a:t>Between Ararat and </a:t>
            </a:r>
            <a:r>
              <a:rPr lang="en-AU" sz="900" dirty="0">
                <a:solidFill>
                  <a:prstClr val="black">
                    <a:lumMod val="50000"/>
                    <a:lumOff val="50000"/>
                  </a:prstClr>
                </a:solidFill>
                <a:latin typeface="VIC" panose="00000500000000000000" pitchFamily="2" charset="0"/>
              </a:rPr>
              <a:t>Lake </a:t>
            </a:r>
            <a:r>
              <a:rPr lang="en-AU" sz="900" dirty="0" err="1">
                <a:solidFill>
                  <a:prstClr val="black">
                    <a:lumMod val="50000"/>
                    <a:lumOff val="50000"/>
                  </a:prstClr>
                </a:solidFill>
                <a:latin typeface="VIC" panose="00000500000000000000" pitchFamily="2" charset="0"/>
              </a:rPr>
              <a:t>Bolac</a:t>
            </a:r>
            <a:endParaRPr lang="en-AU" dirty="0"/>
          </a:p>
        </p:txBody>
      </p:sp>
      <p:pic>
        <p:nvPicPr>
          <p:cNvPr id="28" name="Picture 27">
            <a:extLst>
              <a:ext uri="{FF2B5EF4-FFF2-40B4-BE49-F238E27FC236}">
                <a16:creationId xmlns:a16="http://schemas.microsoft.com/office/drawing/2014/main" id="{E50DCF22-D569-4FDF-935F-509536CC26E2}"/>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11606" y="3214951"/>
            <a:ext cx="228632" cy="228632"/>
          </a:xfrm>
          <a:prstGeom prst="rect">
            <a:avLst/>
          </a:prstGeom>
        </p:spPr>
      </p:pic>
      <p:cxnSp>
        <p:nvCxnSpPr>
          <p:cNvPr id="29" name="Straight Connector 28">
            <a:extLst>
              <a:ext uri="{FF2B5EF4-FFF2-40B4-BE49-F238E27FC236}">
                <a16:creationId xmlns:a16="http://schemas.microsoft.com/office/drawing/2014/main" id="{39AC4A1E-899A-4B88-A5F4-05FD4886D346}"/>
              </a:ext>
            </a:extLst>
          </p:cNvPr>
          <p:cNvCxnSpPr>
            <a:cxnSpLocks/>
            <a:stCxn id="28" idx="3"/>
          </p:cNvCxnSpPr>
          <p:nvPr/>
        </p:nvCxnSpPr>
        <p:spPr>
          <a:xfrm>
            <a:off x="4540238" y="3329267"/>
            <a:ext cx="1013465" cy="143607"/>
          </a:xfrm>
          <a:prstGeom prst="line">
            <a:avLst/>
          </a:prstGeom>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A3987B7B-D91D-47B1-BFE1-18A5F9088B3E}"/>
              </a:ext>
            </a:extLst>
          </p:cNvPr>
          <p:cNvSpPr/>
          <p:nvPr/>
        </p:nvSpPr>
        <p:spPr>
          <a:xfrm>
            <a:off x="5333980" y="3356358"/>
            <a:ext cx="1236139" cy="230832"/>
          </a:xfrm>
          <a:prstGeom prst="rect">
            <a:avLst/>
          </a:prstGeom>
        </p:spPr>
        <p:txBody>
          <a:bodyPr wrap="square">
            <a:spAutoFit/>
          </a:bodyPr>
          <a:lstStyle/>
          <a:p>
            <a:pPr algn="r"/>
            <a:r>
              <a:rPr lang="en-AU" sz="900" dirty="0">
                <a:solidFill>
                  <a:prstClr val="black">
                    <a:lumMod val="50000"/>
                    <a:lumOff val="50000"/>
                  </a:prstClr>
                </a:solidFill>
                <a:latin typeface="VIC" panose="00000500000000000000" pitchFamily="2" charset="0"/>
              </a:rPr>
              <a:t>East of Ballarat</a:t>
            </a:r>
            <a:endParaRPr lang="en-AU" dirty="0"/>
          </a:p>
        </p:txBody>
      </p:sp>
      <p:pic>
        <p:nvPicPr>
          <p:cNvPr id="35" name="Picture 34">
            <a:extLst>
              <a:ext uri="{FF2B5EF4-FFF2-40B4-BE49-F238E27FC236}">
                <a16:creationId xmlns:a16="http://schemas.microsoft.com/office/drawing/2014/main" id="{31725346-DE33-4AC1-8E3E-B95F9E29FC9F}"/>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80025" y="4011725"/>
            <a:ext cx="228632" cy="228632"/>
          </a:xfrm>
          <a:prstGeom prst="rect">
            <a:avLst/>
          </a:prstGeom>
        </p:spPr>
      </p:pic>
      <p:cxnSp>
        <p:nvCxnSpPr>
          <p:cNvPr id="37" name="Straight Connector 36">
            <a:extLst>
              <a:ext uri="{FF2B5EF4-FFF2-40B4-BE49-F238E27FC236}">
                <a16:creationId xmlns:a16="http://schemas.microsoft.com/office/drawing/2014/main" id="{4BED6705-C59B-4162-9D74-B5120FD5D237}"/>
              </a:ext>
            </a:extLst>
          </p:cNvPr>
          <p:cNvCxnSpPr>
            <a:cxnSpLocks/>
            <a:stCxn id="35" idx="3"/>
          </p:cNvCxnSpPr>
          <p:nvPr/>
        </p:nvCxnSpPr>
        <p:spPr>
          <a:xfrm>
            <a:off x="4908657" y="4126041"/>
            <a:ext cx="425323" cy="39764"/>
          </a:xfrm>
          <a:prstGeom prst="line">
            <a:avLst/>
          </a:prstGeom>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B501786-3AF3-447D-B5B0-71354D24A9DF}"/>
              </a:ext>
            </a:extLst>
          </p:cNvPr>
          <p:cNvSpPr/>
          <p:nvPr/>
        </p:nvSpPr>
        <p:spPr>
          <a:xfrm>
            <a:off x="5278830" y="4006034"/>
            <a:ext cx="1236139" cy="369332"/>
          </a:xfrm>
          <a:prstGeom prst="rect">
            <a:avLst/>
          </a:prstGeom>
        </p:spPr>
        <p:txBody>
          <a:bodyPr wrap="square">
            <a:spAutoFit/>
          </a:bodyPr>
          <a:lstStyle/>
          <a:p>
            <a:r>
              <a:rPr lang="en-AU" sz="900" dirty="0">
                <a:solidFill>
                  <a:prstClr val="black">
                    <a:lumMod val="50000"/>
                    <a:lumOff val="50000"/>
                  </a:prstClr>
                </a:solidFill>
                <a:latin typeface="VIC" panose="00000500000000000000" pitchFamily="2" charset="0"/>
              </a:rPr>
              <a:t>North west of Bannockburn</a:t>
            </a:r>
            <a:endParaRPr lang="en-AU" dirty="0"/>
          </a:p>
        </p:txBody>
      </p:sp>
      <p:pic>
        <p:nvPicPr>
          <p:cNvPr id="39" name="Picture 38">
            <a:extLst>
              <a:ext uri="{FF2B5EF4-FFF2-40B4-BE49-F238E27FC236}">
                <a16:creationId xmlns:a16="http://schemas.microsoft.com/office/drawing/2014/main" id="{3319DEA4-F321-4D8A-A5AA-F1619636104A}"/>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24225" y="3017593"/>
            <a:ext cx="228632" cy="228632"/>
          </a:xfrm>
          <a:prstGeom prst="rect">
            <a:avLst/>
          </a:prstGeom>
        </p:spPr>
      </p:pic>
      <p:cxnSp>
        <p:nvCxnSpPr>
          <p:cNvPr id="41" name="Straight Connector 40">
            <a:extLst>
              <a:ext uri="{FF2B5EF4-FFF2-40B4-BE49-F238E27FC236}">
                <a16:creationId xmlns:a16="http://schemas.microsoft.com/office/drawing/2014/main" id="{05262EA5-2D4E-41A0-A285-30218531A4AA}"/>
              </a:ext>
            </a:extLst>
          </p:cNvPr>
          <p:cNvCxnSpPr>
            <a:cxnSpLocks/>
            <a:stCxn id="39" idx="3"/>
          </p:cNvCxnSpPr>
          <p:nvPr/>
        </p:nvCxnSpPr>
        <p:spPr>
          <a:xfrm flipV="1">
            <a:off x="3852857" y="2401309"/>
            <a:ext cx="650551" cy="730600"/>
          </a:xfrm>
          <a:prstGeom prst="line">
            <a:avLst/>
          </a:prstGeom>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9C933A75-A9BE-4652-B533-B4F5A9D01080}"/>
              </a:ext>
            </a:extLst>
          </p:cNvPr>
          <p:cNvSpPr/>
          <p:nvPr/>
        </p:nvSpPr>
        <p:spPr>
          <a:xfrm>
            <a:off x="4464591" y="2274477"/>
            <a:ext cx="1236139" cy="230832"/>
          </a:xfrm>
          <a:prstGeom prst="rect">
            <a:avLst/>
          </a:prstGeom>
        </p:spPr>
        <p:txBody>
          <a:bodyPr wrap="square">
            <a:spAutoFit/>
          </a:bodyPr>
          <a:lstStyle/>
          <a:p>
            <a:r>
              <a:rPr lang="en-AU" sz="900" dirty="0">
                <a:solidFill>
                  <a:prstClr val="black">
                    <a:lumMod val="50000"/>
                    <a:lumOff val="50000"/>
                  </a:prstClr>
                </a:solidFill>
                <a:latin typeface="VIC" panose="00000500000000000000" pitchFamily="2" charset="0"/>
              </a:rPr>
              <a:t>East of Beaufort</a:t>
            </a:r>
            <a:endParaRPr lang="en-AU" dirty="0"/>
          </a:p>
        </p:txBody>
      </p:sp>
      <p:pic>
        <p:nvPicPr>
          <p:cNvPr id="43" name="Picture 42">
            <a:extLst>
              <a:ext uri="{FF2B5EF4-FFF2-40B4-BE49-F238E27FC236}">
                <a16:creationId xmlns:a16="http://schemas.microsoft.com/office/drawing/2014/main" id="{5FA65DFA-18E5-4F91-AA9D-B71BC616B112}"/>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54180" y="2898236"/>
            <a:ext cx="228632" cy="228632"/>
          </a:xfrm>
          <a:prstGeom prst="rect">
            <a:avLst/>
          </a:prstGeom>
        </p:spPr>
      </p:pic>
      <p:cxnSp>
        <p:nvCxnSpPr>
          <p:cNvPr id="45" name="Straight Connector 44">
            <a:extLst>
              <a:ext uri="{FF2B5EF4-FFF2-40B4-BE49-F238E27FC236}">
                <a16:creationId xmlns:a16="http://schemas.microsoft.com/office/drawing/2014/main" id="{0BFFC722-9244-4AD5-8C79-2107940A81F9}"/>
              </a:ext>
            </a:extLst>
          </p:cNvPr>
          <p:cNvCxnSpPr>
            <a:cxnSpLocks/>
            <a:stCxn id="43" idx="3"/>
          </p:cNvCxnSpPr>
          <p:nvPr/>
        </p:nvCxnSpPr>
        <p:spPr>
          <a:xfrm flipV="1">
            <a:off x="4782812" y="2783920"/>
            <a:ext cx="551168" cy="228632"/>
          </a:xfrm>
          <a:prstGeom prst="line">
            <a:avLst/>
          </a:prstGeom>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A18532B-E563-4B90-B32E-A9B2E857DA7D}"/>
              </a:ext>
            </a:extLst>
          </p:cNvPr>
          <p:cNvSpPr/>
          <p:nvPr/>
        </p:nvSpPr>
        <p:spPr>
          <a:xfrm>
            <a:off x="5320306" y="2664886"/>
            <a:ext cx="1236139" cy="369332"/>
          </a:xfrm>
          <a:prstGeom prst="rect">
            <a:avLst/>
          </a:prstGeom>
        </p:spPr>
        <p:txBody>
          <a:bodyPr wrap="square">
            <a:spAutoFit/>
          </a:bodyPr>
          <a:lstStyle/>
          <a:p>
            <a:r>
              <a:rPr lang="en-AU" sz="900" dirty="0">
                <a:solidFill>
                  <a:prstClr val="black">
                    <a:lumMod val="50000"/>
                    <a:lumOff val="50000"/>
                  </a:prstClr>
                </a:solidFill>
                <a:latin typeface="VIC" panose="00000500000000000000" pitchFamily="2" charset="0"/>
              </a:rPr>
              <a:t>Between Ballarat and Daylesford</a:t>
            </a:r>
            <a:endParaRPr lang="en-AU" dirty="0"/>
          </a:p>
        </p:txBody>
      </p:sp>
    </p:spTree>
    <p:extLst>
      <p:ext uri="{BB962C8B-B14F-4D97-AF65-F5344CB8AC3E}">
        <p14:creationId xmlns:p14="http://schemas.microsoft.com/office/powerpoint/2010/main" val="799263019"/>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3182</TotalTime>
  <Words>2806</Words>
  <Application>Microsoft Office PowerPoint</Application>
  <PresentationFormat>A4 Paper (210x297 mm)</PresentationFormat>
  <Paragraphs>214</Paragraphs>
  <Slides>11</Slides>
  <Notes>3</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11</vt:i4>
      </vt:variant>
    </vt:vector>
  </HeadingPairs>
  <TitlesOfParts>
    <vt:vector size="24" baseType="lpstr">
      <vt:lpstr>Arial</vt:lpstr>
      <vt:lpstr>Calibri</vt:lpstr>
      <vt:lpstr>Times New Roman</vt:lpstr>
      <vt:lpstr>VIC</vt:lpstr>
      <vt:lpstr>Wingdings</vt:lpstr>
      <vt:lpstr>Office Theme</vt:lpstr>
      <vt:lpstr>1_Office Theme</vt:lpstr>
      <vt:lpstr>3_Office Theme</vt:lpstr>
      <vt:lpstr>6_Office Theme</vt:lpstr>
      <vt:lpstr>4_Office Theme</vt:lpstr>
      <vt:lpstr>5_Office Theme</vt:lpstr>
      <vt:lpstr>7_Office Theme</vt:lpstr>
      <vt:lpstr>2_Office Theme</vt:lpstr>
      <vt:lpstr>PowerPoint Presentation</vt:lpstr>
      <vt:lpstr>PowerPoint Presentation</vt:lpstr>
      <vt:lpstr>What is a Digital Plan?</vt:lpstr>
      <vt:lpstr>Digital issues affecting all regions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Luong (DEDJTR)</dc:creator>
  <cp:lastModifiedBy>Caroline Luong (DEDJTR)</cp:lastModifiedBy>
  <cp:revision>5</cp:revision>
  <cp:lastPrinted>2019-05-28T03:22:26Z</cp:lastPrinted>
  <dcterms:created xsi:type="dcterms:W3CDTF">2019-02-21T01:02:11Z</dcterms:created>
  <dcterms:modified xsi:type="dcterms:W3CDTF">2019-05-28T04:55:13Z</dcterms:modified>
</cp:coreProperties>
</file>